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50" r:id="rId2"/>
    <p:sldMasterId id="2147483738" r:id="rId3"/>
  </p:sldMasterIdLst>
  <p:notesMasterIdLst>
    <p:notesMasterId r:id="rId74"/>
  </p:notesMasterIdLst>
  <p:handoutMasterIdLst>
    <p:handoutMasterId r:id="rId75"/>
  </p:handoutMasterIdLst>
  <p:sldIdLst>
    <p:sldId id="1733" r:id="rId4"/>
    <p:sldId id="2032" r:id="rId5"/>
    <p:sldId id="1957" r:id="rId6"/>
    <p:sldId id="2025" r:id="rId7"/>
    <p:sldId id="1960" r:id="rId8"/>
    <p:sldId id="1963" r:id="rId9"/>
    <p:sldId id="2037" r:id="rId10"/>
    <p:sldId id="1989" r:id="rId11"/>
    <p:sldId id="1961" r:id="rId12"/>
    <p:sldId id="1968" r:id="rId13"/>
    <p:sldId id="2038" r:id="rId14"/>
    <p:sldId id="1967" r:id="rId15"/>
    <p:sldId id="2039" r:id="rId16"/>
    <p:sldId id="2096" r:id="rId17"/>
    <p:sldId id="2040" r:id="rId18"/>
    <p:sldId id="2041" r:id="rId19"/>
    <p:sldId id="2042" r:id="rId20"/>
    <p:sldId id="2097" r:id="rId21"/>
    <p:sldId id="2043" r:id="rId22"/>
    <p:sldId id="2044" r:id="rId23"/>
    <p:sldId id="2045" r:id="rId24"/>
    <p:sldId id="2046" r:id="rId25"/>
    <p:sldId id="2047" r:id="rId26"/>
    <p:sldId id="2048" r:id="rId27"/>
    <p:sldId id="2049" r:id="rId28"/>
    <p:sldId id="2050" r:id="rId29"/>
    <p:sldId id="2051" r:id="rId30"/>
    <p:sldId id="2052" r:id="rId31"/>
    <p:sldId id="2053" r:id="rId32"/>
    <p:sldId id="2054" r:id="rId33"/>
    <p:sldId id="2055" r:id="rId34"/>
    <p:sldId id="2056" r:id="rId35"/>
    <p:sldId id="2057" r:id="rId36"/>
    <p:sldId id="2058" r:id="rId37"/>
    <p:sldId id="2059" r:id="rId38"/>
    <p:sldId id="2098" r:id="rId39"/>
    <p:sldId id="2063" r:id="rId40"/>
    <p:sldId id="2064" r:id="rId41"/>
    <p:sldId id="2065" r:id="rId42"/>
    <p:sldId id="2066" r:id="rId43"/>
    <p:sldId id="2067" r:id="rId44"/>
    <p:sldId id="2068" r:id="rId45"/>
    <p:sldId id="2099" r:id="rId46"/>
    <p:sldId id="2069" r:id="rId47"/>
    <p:sldId id="2071" r:id="rId48"/>
    <p:sldId id="2072" r:id="rId49"/>
    <p:sldId id="2073" r:id="rId50"/>
    <p:sldId id="2100" r:id="rId51"/>
    <p:sldId id="2074" r:id="rId52"/>
    <p:sldId id="2075" r:id="rId53"/>
    <p:sldId id="2076" r:id="rId54"/>
    <p:sldId id="2077" r:id="rId55"/>
    <p:sldId id="2078" r:id="rId56"/>
    <p:sldId id="2079" r:id="rId57"/>
    <p:sldId id="2080" r:id="rId58"/>
    <p:sldId id="2081" r:id="rId59"/>
    <p:sldId id="2082" r:id="rId60"/>
    <p:sldId id="2083" r:id="rId61"/>
    <p:sldId id="2085" r:id="rId62"/>
    <p:sldId id="2086" r:id="rId63"/>
    <p:sldId id="2087" r:id="rId64"/>
    <p:sldId id="2088" r:id="rId65"/>
    <p:sldId id="2089" r:id="rId66"/>
    <p:sldId id="2090" r:id="rId67"/>
    <p:sldId id="2091" r:id="rId68"/>
    <p:sldId id="2092" r:id="rId69"/>
    <p:sldId id="2093" r:id="rId70"/>
    <p:sldId id="2095" r:id="rId71"/>
    <p:sldId id="2101" r:id="rId72"/>
    <p:sldId id="1734" r:id="rId7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66FFFF"/>
    <a:srgbClr val="FFFF99"/>
    <a:srgbClr val="FF0000"/>
    <a:srgbClr val="000099"/>
    <a:srgbClr val="FF871D"/>
    <a:srgbClr val="0066FF"/>
    <a:srgbClr val="FF3399"/>
    <a:srgbClr val="FF9933"/>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2" autoAdjust="0"/>
    <p:restoredTop sz="81841" autoAdjust="0"/>
  </p:normalViewPr>
  <p:slideViewPr>
    <p:cSldViewPr>
      <p:cViewPr varScale="1">
        <p:scale>
          <a:sx n="69" d="100"/>
          <a:sy n="69" d="100"/>
        </p:scale>
        <p:origin x="1171" y="62"/>
      </p:cViewPr>
      <p:guideLst>
        <p:guide orient="horz" pos="2160"/>
        <p:guide pos="3840"/>
      </p:guideLst>
    </p:cSldViewPr>
  </p:slideViewPr>
  <p:notesTextViewPr>
    <p:cViewPr>
      <p:scale>
        <a:sx n="100" d="100"/>
        <a:sy n="100" d="100"/>
      </p:scale>
      <p:origin x="0" y="0"/>
    </p:cViewPr>
  </p:notesTextViewPr>
  <p:sorterViewPr>
    <p:cViewPr>
      <p:scale>
        <a:sx n="200" d="100"/>
        <a:sy n="200" d="100"/>
      </p:scale>
      <p:origin x="0" y="-7344"/>
    </p:cViewPr>
  </p:sorterViewPr>
  <p:notesViewPr>
    <p:cSldViewPr>
      <p:cViewPr varScale="1">
        <p:scale>
          <a:sx n="54" d="100"/>
          <a:sy n="54" d="100"/>
        </p:scale>
        <p:origin x="289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9E2CB30-4184-4C1B-912F-A6AED0718E53}" type="slidenum">
              <a:rPr lang="en-US"/>
              <a:pPr>
                <a:defRPr/>
              </a:pPr>
              <a:t>‹#›</a:t>
            </a:fld>
            <a:endParaRPr lang="en-US"/>
          </a:p>
        </p:txBody>
      </p:sp>
    </p:spTree>
    <p:extLst>
      <p:ext uri="{BB962C8B-B14F-4D97-AF65-F5344CB8AC3E}">
        <p14:creationId xmlns:p14="http://schemas.microsoft.com/office/powerpoint/2010/main" val="134848663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859DDC-9015-4B39-98F8-9F9A698DFEA6}" type="slidenum">
              <a:rPr lang="en-US"/>
              <a:pPr>
                <a:defRPr/>
              </a:pPr>
              <a:t>‹#›</a:t>
            </a:fld>
            <a:endParaRPr lang="en-US"/>
          </a:p>
        </p:txBody>
      </p:sp>
    </p:spTree>
    <p:extLst>
      <p:ext uri="{BB962C8B-B14F-4D97-AF65-F5344CB8AC3E}">
        <p14:creationId xmlns:p14="http://schemas.microsoft.com/office/powerpoint/2010/main" val="3990862811"/>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a:xfrm>
            <a:off x="3884613" y="8685213"/>
            <a:ext cx="2971800" cy="457200"/>
          </a:xfrm>
          <a:prstGeom prst="rect">
            <a:avLst/>
          </a:prstGeom>
        </p:spPr>
        <p:txBody>
          <a:bodyPr/>
          <a:lstStyle/>
          <a:p>
            <a:pPr>
              <a:defRPr/>
            </a:pPr>
            <a:fld id="{95859DDC-9015-4B39-98F8-9F9A698DFEA6}" type="slidenum">
              <a:rPr lang="en-US" smtClean="0"/>
              <a:pPr>
                <a:defRPr/>
              </a:pPr>
              <a:t>1</a:t>
            </a:fld>
            <a:endParaRPr lang="en-US"/>
          </a:p>
        </p:txBody>
      </p:sp>
    </p:spTree>
    <p:extLst>
      <p:ext uri="{BB962C8B-B14F-4D97-AF65-F5344CB8AC3E}">
        <p14:creationId xmlns:p14="http://schemas.microsoft.com/office/powerpoint/2010/main" val="92236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a:xfrm>
            <a:off x="3884613" y="8685213"/>
            <a:ext cx="2971800" cy="457200"/>
          </a:xfrm>
          <a:prstGeom prst="rect">
            <a:avLst/>
          </a:prstGeom>
        </p:spPr>
        <p:txBody>
          <a:bodyPr/>
          <a:lstStyle/>
          <a:p>
            <a:pPr>
              <a:defRPr/>
            </a:pPr>
            <a:fld id="{95859DDC-9015-4B39-98F8-9F9A698DFEA6}" type="slidenum">
              <a:rPr lang="en-US" smtClean="0"/>
              <a:pPr>
                <a:defRPr/>
              </a:pPr>
              <a:t>2</a:t>
            </a:fld>
            <a:endParaRPr lang="en-US"/>
          </a:p>
        </p:txBody>
      </p:sp>
    </p:spTree>
    <p:extLst>
      <p:ext uri="{BB962C8B-B14F-4D97-AF65-F5344CB8AC3E}">
        <p14:creationId xmlns:p14="http://schemas.microsoft.com/office/powerpoint/2010/main" val="170826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Thuật toán này hoạt động bằng cách thiết lập một số đường seam (đường ít quan trọng nhất) trong một hình ảnh và tự động loại bỏ các đường seam đó để giảm kích thước hình ảnh hoặc chèn các seam để mở rộng hình ảnh. </a:t>
            </a:r>
          </a:p>
          <a:p>
            <a:endParaRPr lang="en-US"/>
          </a:p>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a:xfrm>
            <a:off x="3884613" y="8685213"/>
            <a:ext cx="2971800" cy="457200"/>
          </a:xfrm>
          <a:prstGeom prst="rect">
            <a:avLst/>
          </a:prstGeom>
        </p:spPr>
        <p:txBody>
          <a:bodyPr/>
          <a:lstStyle/>
          <a:p>
            <a:pPr>
              <a:defRPr/>
            </a:pPr>
            <a:fld id="{95859DDC-9015-4B39-98F8-9F9A698DFEA6}" type="slidenum">
              <a:rPr lang="en-US" smtClean="0"/>
              <a:pPr>
                <a:defRPr/>
              </a:pPr>
              <a:t>4</a:t>
            </a:fld>
            <a:endParaRPr lang="en-US"/>
          </a:p>
        </p:txBody>
      </p:sp>
    </p:spTree>
    <p:extLst>
      <p:ext uri="{BB962C8B-B14F-4D97-AF65-F5344CB8AC3E}">
        <p14:creationId xmlns:p14="http://schemas.microsoft.com/office/powerpoint/2010/main" val="48201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64</a:t>
            </a:fld>
            <a:endParaRPr lang="en-US"/>
          </a:p>
        </p:txBody>
      </p:sp>
    </p:spTree>
    <p:extLst>
      <p:ext uri="{BB962C8B-B14F-4D97-AF65-F5344CB8AC3E}">
        <p14:creationId xmlns:p14="http://schemas.microsoft.com/office/powerpoint/2010/main" val="47674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65</a:t>
            </a:fld>
            <a:endParaRPr lang="en-US"/>
          </a:p>
        </p:txBody>
      </p:sp>
    </p:spTree>
    <p:extLst>
      <p:ext uri="{BB962C8B-B14F-4D97-AF65-F5344CB8AC3E}">
        <p14:creationId xmlns:p14="http://schemas.microsoft.com/office/powerpoint/2010/main" val="1493741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66</a:t>
            </a:fld>
            <a:endParaRPr lang="en-US"/>
          </a:p>
        </p:txBody>
      </p:sp>
    </p:spTree>
    <p:extLst>
      <p:ext uri="{BB962C8B-B14F-4D97-AF65-F5344CB8AC3E}">
        <p14:creationId xmlns:p14="http://schemas.microsoft.com/office/powerpoint/2010/main" val="3108011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95859DDC-9015-4B39-98F8-9F9A698DFEA6}" type="slidenum">
              <a:rPr lang="en-US" smtClean="0"/>
              <a:pPr>
                <a:defRPr/>
              </a:pPr>
              <a:t>67</a:t>
            </a:fld>
            <a:endParaRPr lang="en-US"/>
          </a:p>
        </p:txBody>
      </p:sp>
    </p:spTree>
    <p:extLst>
      <p:ext uri="{BB962C8B-B14F-4D97-AF65-F5344CB8AC3E}">
        <p14:creationId xmlns:p14="http://schemas.microsoft.com/office/powerpoint/2010/main" val="2612434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11582400" cy="1470025"/>
          </a:xfrm>
        </p:spPr>
        <p:txBody>
          <a:bodyPr/>
          <a:lstStyle>
            <a:lvl1pPr>
              <a:defRPr>
                <a:solidFill>
                  <a:srgbClr val="FF0000"/>
                </a:solidFill>
              </a:defRPr>
            </a:lvl1pPr>
          </a:lstStyle>
          <a:p>
            <a:r>
              <a:rPr lang="en-US"/>
              <a:t>Click to edit Master title style</a:t>
            </a:r>
            <a:endParaRPr lang="vi-VN"/>
          </a:p>
        </p:txBody>
      </p:sp>
      <p:sp>
        <p:nvSpPr>
          <p:cNvPr id="3" name="Subtitle 2"/>
          <p:cNvSpPr>
            <a:spLocks noGrp="1"/>
          </p:cNvSpPr>
          <p:nvPr>
            <p:ph type="subTitle" idx="1"/>
          </p:nvPr>
        </p:nvSpPr>
        <p:spPr>
          <a:xfrm>
            <a:off x="1828800" y="3886200"/>
            <a:ext cx="8534400" cy="1752600"/>
          </a:xfrm>
        </p:spPr>
        <p:txBody>
          <a:bodyPr/>
          <a:lstStyle>
            <a:lvl1pPr marL="514350" indent="-514350" algn="l">
              <a:buFont typeface="+mj-lt"/>
              <a:buAutoNum type="arabicPeriod"/>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vi-VN"/>
          </a:p>
        </p:txBody>
      </p:sp>
    </p:spTree>
    <p:extLst>
      <p:ext uri="{BB962C8B-B14F-4D97-AF65-F5344CB8AC3E}">
        <p14:creationId xmlns:p14="http://schemas.microsoft.com/office/powerpoint/2010/main" val="150618312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vi-V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62876166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310164390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28704970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685800"/>
            <a:ext cx="5994400" cy="5440364"/>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90268739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24659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59460245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51931690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538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55040648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21402479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90657532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69969627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609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21764982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39906292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09303341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2284088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07159822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0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181213794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56744845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998632"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05124898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43627604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90472948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250115106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2114" y="1535113"/>
            <a:ext cx="12194114"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14"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90414981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68052553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573174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800" b="1"/>
            </a:lvl1pPr>
          </a:lstStyle>
          <a:p>
            <a:r>
              <a:rPr lang="en-US"/>
              <a:t>Click to edit Master title style</a:t>
            </a:r>
            <a:endParaRPr lang="vi-VN"/>
          </a:p>
        </p:txBody>
      </p:sp>
      <p:sp>
        <p:nvSpPr>
          <p:cNvPr id="3" name="Content Placeholder 2"/>
          <p:cNvSpPr>
            <a:spLocks noGrp="1"/>
          </p:cNvSpPr>
          <p:nvPr>
            <p:ph idx="1"/>
          </p:nvPr>
        </p:nvSpPr>
        <p:spPr>
          <a:xfrm>
            <a:off x="4766733" y="273051"/>
            <a:ext cx="6815667" cy="5853113"/>
          </a:xfrm>
        </p:spPr>
        <p:txBody>
          <a:bodyPr/>
          <a:lstStyle>
            <a:lvl1pPr>
              <a:defRPr sz="2800"/>
            </a:lvl1pPr>
            <a:lvl2pPr>
              <a:defRPr sz="2800"/>
            </a:lvl2pPr>
            <a:lvl3pPr>
              <a:defRPr sz="2800"/>
            </a:lvl3pPr>
            <a:lvl4pPr>
              <a:defRPr sz="2800"/>
            </a:lvl4pPr>
            <a:lvl5pPr>
              <a:defRPr sz="2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4761274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vi-V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vi-V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85122744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28989753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55948473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92734954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60536144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marL="514350" indent="-514350">
              <a:buFont typeface="+mj-lt"/>
              <a:buAutoNum type="arabicPeriod"/>
              <a:defRPr sz="2800">
                <a:latin typeface="Courier New" panose="02070309020205020404" pitchFamily="49" charset="0"/>
                <a:cs typeface="Courier New" panose="02070309020205020404" pitchFamily="49" charset="0"/>
              </a:defRPr>
            </a:lvl1pPr>
            <a:lvl2pPr marL="971550" indent="-514350">
              <a:buFont typeface="+mj-lt"/>
              <a:buAutoNum type="arabicPeriod"/>
              <a:defRPr sz="2800">
                <a:latin typeface="Courier New" panose="02070309020205020404" pitchFamily="49" charset="0"/>
                <a:cs typeface="Courier New" panose="02070309020205020404" pitchFamily="49" charset="0"/>
              </a:defRPr>
            </a:lvl2pPr>
            <a:lvl3pPr marL="1371600" indent="-457200">
              <a:buFont typeface="+mj-lt"/>
              <a:buAutoNum type="arabicPeriod"/>
              <a:defRPr sz="2400">
                <a:latin typeface="Courier New" panose="02070309020205020404" pitchFamily="49" charset="0"/>
                <a:cs typeface="Courier New" panose="02070309020205020404" pitchFamily="49" charset="0"/>
              </a:defRPr>
            </a:lvl3pPr>
            <a:lvl4pPr marL="1828800" indent="-457200">
              <a:buFont typeface="+mj-lt"/>
              <a:buAutoNum type="arabicPeriod"/>
              <a:defRPr sz="2000">
                <a:latin typeface="Courier New" panose="02070309020205020404" pitchFamily="49" charset="0"/>
                <a:cs typeface="Courier New" panose="02070309020205020404" pitchFamily="49" charset="0"/>
              </a:defRPr>
            </a:lvl4pPr>
          </a:lstStyle>
          <a:p>
            <a:pPr lvl="0"/>
            <a:r>
              <a:rPr lang="en-US"/>
              <a:t>Click to edit Master text styles</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4331361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80999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410200"/>
            <a:ext cx="10972800" cy="734960"/>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356317832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6106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232254708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134896"/>
            <a:ext cx="10972800" cy="990600"/>
          </a:xfrm>
        </p:spPr>
        <p:txBody>
          <a:bodyPr/>
          <a:lstStyle>
            <a:lvl1pPr>
              <a:defRPr sz="2800"/>
            </a:lvl1pPr>
            <a:lvl2pPr>
              <a:defRPr sz="2800"/>
            </a:lvl2pPr>
            <a:lvl3pPr>
              <a:defRPr sz="2000"/>
            </a:lvl3pPr>
            <a:lvl4pPr>
              <a:defRPr sz="1800"/>
            </a:lvl4pPr>
          </a:lstStyle>
          <a:p>
            <a:pPr lvl="0"/>
            <a:r>
              <a:rPr lang="en-US"/>
              <a:t>Click toa edit Master text styles</a:t>
            </a:r>
          </a:p>
        </p:txBody>
      </p:sp>
    </p:spTree>
    <p:extLst>
      <p:ext uri="{BB962C8B-B14F-4D97-AF65-F5344CB8AC3E}">
        <p14:creationId xmlns:p14="http://schemas.microsoft.com/office/powerpoint/2010/main" val="14957049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59944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Tree>
    <p:extLst>
      <p:ext uri="{BB962C8B-B14F-4D97-AF65-F5344CB8AC3E}">
        <p14:creationId xmlns:p14="http://schemas.microsoft.com/office/powerpoint/2010/main" val="177406136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1066801"/>
            <a:ext cx="3022600"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3">
            <a:extLst>
              <a:ext uri="{FF2B5EF4-FFF2-40B4-BE49-F238E27FC236}">
                <a16:creationId xmlns:a16="http://schemas.microsoft.com/office/drawing/2014/main" id="{B49A9FAE-4758-4C46-8541-F381798C5CD5}"/>
              </a:ext>
            </a:extLst>
          </p:cNvPr>
          <p:cNvSpPr>
            <a:spLocks noGrp="1"/>
          </p:cNvSpPr>
          <p:nvPr>
            <p:ph sz="half" idx="12"/>
          </p:nvPr>
        </p:nvSpPr>
        <p:spPr>
          <a:xfrm>
            <a:off x="6197600" y="76202"/>
            <a:ext cx="5994400" cy="838199"/>
          </a:xfrm>
          <a:solidFill>
            <a:srgbClr val="00B0F0"/>
          </a:solidFill>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vi-VN"/>
          </a:p>
        </p:txBody>
      </p:sp>
      <p:sp>
        <p:nvSpPr>
          <p:cNvPr id="7" name="Content Placeholder 3">
            <a:extLst>
              <a:ext uri="{FF2B5EF4-FFF2-40B4-BE49-F238E27FC236}">
                <a16:creationId xmlns:a16="http://schemas.microsoft.com/office/drawing/2014/main" id="{41B544BE-4259-4202-9EEF-29A5F771B6E3}"/>
              </a:ext>
            </a:extLst>
          </p:cNvPr>
          <p:cNvSpPr>
            <a:spLocks noGrp="1"/>
          </p:cNvSpPr>
          <p:nvPr>
            <p:ph sz="half" idx="13"/>
          </p:nvPr>
        </p:nvSpPr>
        <p:spPr>
          <a:xfrm>
            <a:off x="9239864" y="1066800"/>
            <a:ext cx="2952136" cy="5059363"/>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02334505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685800"/>
            <a:ext cx="5994400" cy="5440364"/>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4251463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7600" y="0"/>
            <a:ext cx="5994400" cy="6172200"/>
          </a:xfrm>
          <a:solidFill>
            <a:schemeClr val="bg1"/>
          </a:solidFill>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40077480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4" name="Content Placeholder 3"/>
          <p:cNvSpPr>
            <a:spLocks noGrp="1"/>
          </p:cNvSpPr>
          <p:nvPr>
            <p:ph sz="half" idx="2"/>
          </p:nvPr>
        </p:nvSpPr>
        <p:spPr>
          <a:xfrm>
            <a:off x="6197600" y="1600201"/>
            <a:ext cx="59944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63819334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609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3848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28886234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D883E1B-DCB8-4AE3-8602-77DB6847C833}"/>
              </a:ext>
            </a:extLst>
          </p:cNvPr>
          <p:cNvSpPr>
            <a:spLocks noGrp="1"/>
          </p:cNvSpPr>
          <p:nvPr>
            <p:ph sz="half" idx="1"/>
          </p:nvPr>
        </p:nvSpPr>
        <p:spPr>
          <a:xfrm>
            <a:off x="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3">
            <a:extLst>
              <a:ext uri="{FF2B5EF4-FFF2-40B4-BE49-F238E27FC236}">
                <a16:creationId xmlns:a16="http://schemas.microsoft.com/office/drawing/2014/main" id="{75BCF21E-A865-464F-8655-72D304F74085}"/>
              </a:ext>
            </a:extLst>
          </p:cNvPr>
          <p:cNvSpPr>
            <a:spLocks noGrp="1"/>
          </p:cNvSpPr>
          <p:nvPr>
            <p:ph sz="half" idx="2"/>
          </p:nvPr>
        </p:nvSpPr>
        <p:spPr>
          <a:xfrm>
            <a:off x="6197600" y="1700266"/>
            <a:ext cx="5994400" cy="4086734"/>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160661023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Content Placeholder 2">
            <a:extLst>
              <a:ext uri="{FF2B5EF4-FFF2-40B4-BE49-F238E27FC236}">
                <a16:creationId xmlns:a16="http://schemas.microsoft.com/office/drawing/2014/main" id="{D4EA549A-C581-4C37-B257-ACE55CAD4DF6}"/>
              </a:ext>
            </a:extLst>
          </p:cNvPr>
          <p:cNvSpPr>
            <a:spLocks noGrp="1"/>
          </p:cNvSpPr>
          <p:nvPr>
            <p:ph sz="half" idx="12"/>
          </p:nvPr>
        </p:nvSpPr>
        <p:spPr>
          <a:xfrm>
            <a:off x="0" y="3886200"/>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00016720-4FC2-4205-9886-7838EB044331}"/>
              </a:ext>
            </a:extLst>
          </p:cNvPr>
          <p:cNvSpPr>
            <a:spLocks noGrp="1"/>
          </p:cNvSpPr>
          <p:nvPr>
            <p:ph sz="half" idx="13"/>
          </p:nvPr>
        </p:nvSpPr>
        <p:spPr>
          <a:xfrm>
            <a:off x="6197600" y="1608826"/>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10" name="Content Placeholder 2">
            <a:extLst>
              <a:ext uri="{FF2B5EF4-FFF2-40B4-BE49-F238E27FC236}">
                <a16:creationId xmlns:a16="http://schemas.microsoft.com/office/drawing/2014/main" id="{CE828636-495F-44E0-8340-BCE2B3F47166}"/>
              </a:ext>
            </a:extLst>
          </p:cNvPr>
          <p:cNvSpPr>
            <a:spLocks noGrp="1"/>
          </p:cNvSpPr>
          <p:nvPr>
            <p:ph sz="half" idx="14"/>
          </p:nvPr>
        </p:nvSpPr>
        <p:spPr>
          <a:xfrm>
            <a:off x="6197600" y="3894825"/>
            <a:ext cx="5994400" cy="2285999"/>
          </a:xfrm>
        </p:spPr>
        <p:txBody>
          <a:bodyPr/>
          <a:lstStyle>
            <a:lvl1pPr>
              <a:defRPr sz="2800"/>
            </a:lvl1pPr>
            <a:lvl2pPr>
              <a:defRPr sz="2800"/>
            </a:lvl2pPr>
            <a:lvl3pPr>
              <a:defRPr sz="2800"/>
            </a:lvl3pPr>
            <a:lvl4pPr>
              <a:defRPr sz="2800"/>
            </a:lvl4pPr>
            <a:lvl5pPr>
              <a:defRPr sz="2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50167656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p:txBody>
          <a:bodyPr/>
          <a:lstStyle>
            <a:lvl1pPr marL="514350" indent="-514350">
              <a:buFont typeface="+mj-lt"/>
              <a:buAutoNum type="arabicPeriod"/>
              <a:defRPr sz="2800">
                <a:solidFill>
                  <a:schemeClr val="tx1"/>
                </a:solidFill>
                <a:latin typeface="Courier New" panose="02070309020205020404" pitchFamily="49" charset="0"/>
                <a:cs typeface="Courier New" panose="02070309020205020404" pitchFamily="49" charset="0"/>
              </a:defRPr>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37899102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0" y="1600202"/>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0" y="5887064"/>
            <a:ext cx="121920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
        <p:nvSpPr>
          <p:cNvPr id="7" name="Content Placeholder 2">
            <a:extLst>
              <a:ext uri="{FF2B5EF4-FFF2-40B4-BE49-F238E27FC236}">
                <a16:creationId xmlns:a16="http://schemas.microsoft.com/office/drawing/2014/main" id="{9FCB7F62-31CE-479A-B75D-E680BBC27871}"/>
              </a:ext>
            </a:extLst>
          </p:cNvPr>
          <p:cNvSpPr>
            <a:spLocks noGrp="1"/>
          </p:cNvSpPr>
          <p:nvPr>
            <p:ph idx="17"/>
          </p:nvPr>
        </p:nvSpPr>
        <p:spPr>
          <a:xfrm>
            <a:off x="82296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a:extLst>
              <a:ext uri="{FF2B5EF4-FFF2-40B4-BE49-F238E27FC236}">
                <a16:creationId xmlns:a16="http://schemas.microsoft.com/office/drawing/2014/main" id="{90AFCEF9-0FFB-4670-A771-DA310A1C55BF}"/>
              </a:ext>
            </a:extLst>
          </p:cNvPr>
          <p:cNvSpPr>
            <a:spLocks noGrp="1"/>
          </p:cNvSpPr>
          <p:nvPr>
            <p:ph idx="18"/>
          </p:nvPr>
        </p:nvSpPr>
        <p:spPr>
          <a:xfrm>
            <a:off x="4114800" y="1600200"/>
            <a:ext cx="3962400" cy="4286862"/>
          </a:xfrm>
        </p:spPr>
        <p:txBody>
          <a:bodyPr/>
          <a:lstStyle>
            <a:lvl1pPr>
              <a:defRPr sz="2800"/>
            </a:lvl1pPr>
            <a:lvl2pPr>
              <a:defRPr sz="2800"/>
            </a:lvl2pPr>
            <a:lvl3pPr>
              <a:defRPr sz="2800"/>
            </a:lvl3pPr>
            <a:lvl4pPr>
              <a:defRPr sz="28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386549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0" y="1600201"/>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7" name="Content Placeholder 2">
            <a:extLst>
              <a:ext uri="{FF2B5EF4-FFF2-40B4-BE49-F238E27FC236}">
                <a16:creationId xmlns:a16="http://schemas.microsoft.com/office/drawing/2014/main" id="{1E586163-080C-4D92-9FF5-83B9A124C31B}"/>
              </a:ext>
            </a:extLst>
          </p:cNvPr>
          <p:cNvSpPr>
            <a:spLocks noGrp="1"/>
          </p:cNvSpPr>
          <p:nvPr>
            <p:ph sz="half" idx="12"/>
          </p:nvPr>
        </p:nvSpPr>
        <p:spPr>
          <a:xfrm>
            <a:off x="30988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8" name="Content Placeholder 2">
            <a:extLst>
              <a:ext uri="{FF2B5EF4-FFF2-40B4-BE49-F238E27FC236}">
                <a16:creationId xmlns:a16="http://schemas.microsoft.com/office/drawing/2014/main" id="{60879BDB-29CC-404E-9DCA-E89C7B9070DD}"/>
              </a:ext>
            </a:extLst>
          </p:cNvPr>
          <p:cNvSpPr>
            <a:spLocks noGrp="1"/>
          </p:cNvSpPr>
          <p:nvPr>
            <p:ph sz="half" idx="13"/>
          </p:nvPr>
        </p:nvSpPr>
        <p:spPr>
          <a:xfrm>
            <a:off x="62103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9" name="Content Placeholder 2">
            <a:extLst>
              <a:ext uri="{FF2B5EF4-FFF2-40B4-BE49-F238E27FC236}">
                <a16:creationId xmlns:a16="http://schemas.microsoft.com/office/drawing/2014/main" id="{2494B703-5983-4A4F-B197-D2C64EAA9F6A}"/>
              </a:ext>
            </a:extLst>
          </p:cNvPr>
          <p:cNvSpPr>
            <a:spLocks noGrp="1"/>
          </p:cNvSpPr>
          <p:nvPr>
            <p:ph sz="half" idx="14"/>
          </p:nvPr>
        </p:nvSpPr>
        <p:spPr>
          <a:xfrm>
            <a:off x="9347200" y="1600200"/>
            <a:ext cx="2844800" cy="4525963"/>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230697005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9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609600" y="16002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8763000" y="16002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5" name="Date Placeholder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21" name="Content Placeholder 2">
            <a:extLst>
              <a:ext uri="{FF2B5EF4-FFF2-40B4-BE49-F238E27FC236}">
                <a16:creationId xmlns:a16="http://schemas.microsoft.com/office/drawing/2014/main" id="{E4A1A4A6-69C0-4EC3-B5CC-CC08837714D4}"/>
              </a:ext>
            </a:extLst>
          </p:cNvPr>
          <p:cNvSpPr>
            <a:spLocks noGrp="1"/>
          </p:cNvSpPr>
          <p:nvPr>
            <p:ph sz="half" idx="12"/>
          </p:nvPr>
        </p:nvSpPr>
        <p:spPr>
          <a:xfrm>
            <a:off x="609600" y="26808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2" name="Content Placeholder 3">
            <a:extLst>
              <a:ext uri="{FF2B5EF4-FFF2-40B4-BE49-F238E27FC236}">
                <a16:creationId xmlns:a16="http://schemas.microsoft.com/office/drawing/2014/main" id="{3E39D719-3B3B-4F96-BE3F-4E767D23D3DC}"/>
              </a:ext>
            </a:extLst>
          </p:cNvPr>
          <p:cNvSpPr>
            <a:spLocks noGrp="1"/>
          </p:cNvSpPr>
          <p:nvPr>
            <p:ph sz="half" idx="13"/>
          </p:nvPr>
        </p:nvSpPr>
        <p:spPr>
          <a:xfrm>
            <a:off x="8763000" y="26808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3" name="Content Placeholder 2">
            <a:extLst>
              <a:ext uri="{FF2B5EF4-FFF2-40B4-BE49-F238E27FC236}">
                <a16:creationId xmlns:a16="http://schemas.microsoft.com/office/drawing/2014/main" id="{D7791AFD-E53B-48D7-8A3C-24F9B9314932}"/>
              </a:ext>
            </a:extLst>
          </p:cNvPr>
          <p:cNvSpPr>
            <a:spLocks noGrp="1"/>
          </p:cNvSpPr>
          <p:nvPr>
            <p:ph sz="half" idx="14"/>
          </p:nvPr>
        </p:nvSpPr>
        <p:spPr>
          <a:xfrm>
            <a:off x="609600" y="3733801"/>
            <a:ext cx="80772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4" name="Content Placeholder 3">
            <a:extLst>
              <a:ext uri="{FF2B5EF4-FFF2-40B4-BE49-F238E27FC236}">
                <a16:creationId xmlns:a16="http://schemas.microsoft.com/office/drawing/2014/main" id="{7784060D-E07A-4765-948A-FC9071F8DDC5}"/>
              </a:ext>
            </a:extLst>
          </p:cNvPr>
          <p:cNvSpPr>
            <a:spLocks noGrp="1"/>
          </p:cNvSpPr>
          <p:nvPr>
            <p:ph sz="half" idx="15"/>
          </p:nvPr>
        </p:nvSpPr>
        <p:spPr>
          <a:xfrm>
            <a:off x="8763000" y="3733801"/>
            <a:ext cx="2819400" cy="990599"/>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
        <p:nvSpPr>
          <p:cNvPr id="25" name="Content Placeholder 2">
            <a:extLst>
              <a:ext uri="{FF2B5EF4-FFF2-40B4-BE49-F238E27FC236}">
                <a16:creationId xmlns:a16="http://schemas.microsoft.com/office/drawing/2014/main" id="{A67EFF06-2483-4600-B6B9-3D1CE50220DD}"/>
              </a:ext>
            </a:extLst>
          </p:cNvPr>
          <p:cNvSpPr>
            <a:spLocks noGrp="1"/>
          </p:cNvSpPr>
          <p:nvPr>
            <p:ph sz="half" idx="16"/>
          </p:nvPr>
        </p:nvSpPr>
        <p:spPr>
          <a:xfrm>
            <a:off x="609600" y="4814455"/>
            <a:ext cx="80772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p:txBody>
      </p:sp>
      <p:sp>
        <p:nvSpPr>
          <p:cNvPr id="26" name="Content Placeholder 3">
            <a:extLst>
              <a:ext uri="{FF2B5EF4-FFF2-40B4-BE49-F238E27FC236}">
                <a16:creationId xmlns:a16="http://schemas.microsoft.com/office/drawing/2014/main" id="{C22FA758-800C-4200-9C64-1F16B8C51CA7}"/>
              </a:ext>
            </a:extLst>
          </p:cNvPr>
          <p:cNvSpPr>
            <a:spLocks noGrp="1"/>
          </p:cNvSpPr>
          <p:nvPr>
            <p:ph sz="half" idx="17"/>
          </p:nvPr>
        </p:nvSpPr>
        <p:spPr>
          <a:xfrm>
            <a:off x="8763000" y="4814455"/>
            <a:ext cx="2819400" cy="900545"/>
          </a:xfrm>
        </p:spPr>
        <p:txBody>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endParaRPr lang="vi-VN"/>
          </a:p>
        </p:txBody>
      </p:sp>
    </p:spTree>
    <p:extLst>
      <p:ext uri="{BB962C8B-B14F-4D97-AF65-F5344CB8AC3E}">
        <p14:creationId xmlns:p14="http://schemas.microsoft.com/office/powerpoint/2010/main" val="180967635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389033" cy="3951288"/>
          </a:xfrm>
        </p:spPr>
        <p:txBody>
          <a:bodyPr/>
          <a:lstStyle>
            <a:lvl1pPr>
              <a:defRPr sz="2800">
                <a:solidFill>
                  <a:srgbClr val="0066FF"/>
                </a:solidFill>
              </a:defRPr>
            </a:lvl1pPr>
            <a:lvl2pPr>
              <a:defRPr sz="2800">
                <a:solidFill>
                  <a:srgbClr val="0066FF"/>
                </a:solidFill>
              </a:defRPr>
            </a:lvl2pPr>
            <a:lvl3pPr>
              <a:defRPr sz="2800">
                <a:solidFill>
                  <a:srgbClr val="0066FF"/>
                </a:solidFill>
              </a:defRPr>
            </a:lvl3pPr>
            <a:lvl4pPr>
              <a:defRPr sz="2800">
                <a:solidFill>
                  <a:srgbClr val="0066FF"/>
                </a:solidFill>
              </a:defRPr>
            </a:lvl4pPr>
            <a:lvl5pPr>
              <a:defRPr sz="2800">
                <a:solidFill>
                  <a:srgbClr val="0066FF"/>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79263459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609600" y="1535113"/>
            <a:ext cx="10972800"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800"/>
            </a:lvl2pPr>
            <a:lvl3pPr>
              <a:defRPr sz="2800"/>
            </a:lvl3pPr>
            <a:lvl4pPr>
              <a:defRPr sz="2800"/>
            </a:lvl4pPr>
            <a:lvl5pPr>
              <a:defRPr sz="2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389305008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2114" y="1535113"/>
            <a:ext cx="12194114"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14"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Content Placeholder 5"/>
          <p:cNvSpPr>
            <a:spLocks noGrp="1"/>
          </p:cNvSpPr>
          <p:nvPr>
            <p:ph sz="quarter" idx="4"/>
          </p:nvPr>
        </p:nvSpPr>
        <p:spPr>
          <a:xfrm>
            <a:off x="6193368" y="2174875"/>
            <a:ext cx="5998632" cy="3951288"/>
          </a:xfr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14551596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249C8-BF7A-4990-B3B9-274312BE8A3E}"/>
              </a:ext>
            </a:extLst>
          </p:cNvPr>
          <p:cNvSpPr>
            <a:spLocks noGrp="1"/>
          </p:cNvSpPr>
          <p:nvPr>
            <p:ph idx="1"/>
          </p:nvPr>
        </p:nvSpPr>
        <p:spPr>
          <a:xfrm>
            <a:off x="609600" y="228601"/>
            <a:ext cx="10972800" cy="5897563"/>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Tree>
    <p:extLst>
      <p:ext uri="{BB962C8B-B14F-4D97-AF65-F5344CB8AC3E}">
        <p14:creationId xmlns:p14="http://schemas.microsoft.com/office/powerpoint/2010/main" val="311221168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130426"/>
            <a:ext cx="11811000" cy="3508374"/>
          </a:xfrm>
        </p:spPr>
        <p:txBody>
          <a:bodyPr/>
          <a:lstStyle/>
          <a:p>
            <a:r>
              <a:rPr lang="en-US"/>
              <a:t>Click to edit Master title style</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278620019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0044-A6A4-4ECE-82E4-B6CCA47969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BD20F4-1E3C-4DCB-A3F4-C9B30DFC7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B3E9A8-99F8-4802-8A56-7331013BBDF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F6E6743-C7ED-4262-90C6-3BE1DB56C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EEF69-B02B-427D-A8DF-9D8B5D701A1D}"/>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42000761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A79F-E885-4F9D-BC60-4946C0B094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E19EB2-3FD7-4783-A78C-B525F5D112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D4459-2EC6-4026-8D03-92076BB868A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D171051-7D4D-4A95-9DC5-DF80C4CD8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8EA75-1270-4B95-A9A9-FD5B859E705D}"/>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332152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4286862"/>
          </a:xfrm>
        </p:spPr>
        <p:txBody>
          <a:bodyPr/>
          <a:lstStyle>
            <a:lvl1pPr marL="514350" indent="-514350">
              <a:buFont typeface="+mj-lt"/>
              <a:buAutoNum type="arabicPeriod"/>
              <a:defRPr sz="2800">
                <a:latin typeface="Courier New" panose="02070309020205020404" pitchFamily="49" charset="0"/>
                <a:cs typeface="Courier New" panose="02070309020205020404" pitchFamily="49" charset="0"/>
              </a:defRPr>
            </a:lvl1pPr>
            <a:lvl2pPr marL="971550" indent="-514350">
              <a:buFont typeface="+mj-lt"/>
              <a:buAutoNum type="arabicPeriod"/>
              <a:defRPr sz="2800">
                <a:latin typeface="Courier New" panose="02070309020205020404" pitchFamily="49" charset="0"/>
                <a:cs typeface="Courier New" panose="02070309020205020404" pitchFamily="49" charset="0"/>
              </a:defRPr>
            </a:lvl2pPr>
            <a:lvl3pPr marL="1371600" indent="-457200">
              <a:buFont typeface="+mj-lt"/>
              <a:buAutoNum type="arabicPeriod"/>
              <a:defRPr sz="2400">
                <a:latin typeface="Courier New" panose="02070309020205020404" pitchFamily="49" charset="0"/>
                <a:cs typeface="Courier New" panose="02070309020205020404" pitchFamily="49" charset="0"/>
              </a:defRPr>
            </a:lvl3pPr>
            <a:lvl4pPr marL="1828800" indent="-457200">
              <a:buFont typeface="+mj-lt"/>
              <a:buAutoNum type="arabicPeriod"/>
              <a:defRPr sz="2000">
                <a:latin typeface="Courier New" panose="02070309020205020404" pitchFamily="49" charset="0"/>
                <a:cs typeface="Courier New" panose="02070309020205020404" pitchFamily="49" charset="0"/>
              </a:defRPr>
            </a:lvl4pPr>
          </a:lstStyle>
          <a:p>
            <a:pPr lvl="0"/>
            <a:r>
              <a:rPr lang="en-US"/>
              <a:t>Click to edit Master text styles</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887064"/>
            <a:ext cx="10972800" cy="258096"/>
          </a:xfrm>
        </p:spPr>
        <p:txBody>
          <a:bodyPr/>
          <a:lstStyle>
            <a:lvl1pPr>
              <a:defRPr sz="1600">
                <a:latin typeface="Courier New" panose="02070309020205020404" pitchFamily="49" charset="0"/>
                <a:cs typeface="Courier New" panose="02070309020205020404" pitchFamily="49" charset="0"/>
              </a:defRPr>
            </a:lvl1pPr>
            <a:lvl2pPr>
              <a:defRPr sz="2400"/>
            </a:lvl2pPr>
            <a:lvl3pPr>
              <a:defRPr sz="2000"/>
            </a:lvl3pPr>
            <a:lvl4pPr>
              <a:defRPr sz="1800"/>
            </a:lvl4pPr>
          </a:lstStyle>
          <a:p>
            <a:pPr lvl="0"/>
            <a:r>
              <a:rPr lang="en-US"/>
              <a:t>Click to edit Master text styles</a:t>
            </a:r>
          </a:p>
        </p:txBody>
      </p:sp>
    </p:spTree>
    <p:extLst>
      <p:ext uri="{BB962C8B-B14F-4D97-AF65-F5344CB8AC3E}">
        <p14:creationId xmlns:p14="http://schemas.microsoft.com/office/powerpoint/2010/main" val="104641991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A1979-91E1-4A9F-A149-03F29AB656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F6C9CE-173B-40E9-B991-0C3F4F58A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414532-6E34-4E8C-A017-96EDCFD1564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009D250-D5A5-4150-8AFE-3E438FD6D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8B9F7-4ACC-492D-BCFE-79E553866D39}"/>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9868881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037B-3A89-4C0D-9904-B7C29214A9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35296B-1CEB-4F64-BBB0-975273C730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0F0C6-CE0D-40DB-996D-E746DBED55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1966DF-D403-4E56-AEEA-C7E98BFC695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63155F4-0739-47F9-9F4A-5E635721B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DFC007-941B-4C8B-B8EB-083A16A8330E}"/>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38687623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1D7C-5C06-4874-BBDF-71D7A799CA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2AB545-8F67-4081-B3C0-2502BF3FF6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20B2D1-6DE5-4E48-9E98-584A84174A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98CB9D-9C5E-4E9C-8458-CB771D36E8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FCC225-7F25-4916-99F0-BD10EA38C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BC83F0-86B3-44A3-8493-98E3098AC8D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5A507B5-04D8-4572-800F-6B529FB60D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4F1A49-047B-47C3-A7F2-28D0F25EF873}"/>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859874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0B95-B71F-4E9D-BB3F-990C02572C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F0443B-4433-4E66-B56C-6FC87BD72C8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42F366E-CD63-455A-89C9-21C392479F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80A25-25AB-458B-B3DE-B24851D29D53}"/>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38106459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89560E-851B-418D-A1F1-0501CAABBFC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48057CE-906E-42F8-A388-CB3E093157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D0FDFD-E255-4221-8331-9125BB53DC09}"/>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29862441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4F95-9358-4B8B-8C9F-04416153E8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C9758D-9715-415A-A51D-07F5EAF35E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E3155F-9513-4760-9D6F-B4E59FF0E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D0CC6D-7172-403E-9019-674842CB921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873BF09-EDA7-40FD-AC68-98764AE04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4BF26F-BEFF-4C34-AE73-AF2927CDDC98}"/>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3957871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B541-D837-4678-80A9-CD0C4DE1F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CCC7D1-77CA-410A-AC0E-F11983C59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AC9644-7AE3-4317-8D0A-E72BD113C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39737-8202-4458-B9C7-B2DBA5AFB6D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236897E-048D-4517-92BD-CAC3748C9E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3C87C-C664-4C79-8788-9AEE03772FD3}"/>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72327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6ED77-0CF3-4879-A30C-3D670EF00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ABDEE-293E-4749-A38E-D6623F4486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92882-95F7-47FA-A30A-491BE80258A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E11E7A6-535F-47BF-8772-04D2CB4062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4397B-D033-4C09-8F38-5D3E43872F91}"/>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0475428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FBF48-F43E-47D5-B6A4-AF9E81B529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A343B8-EB20-4802-894C-90B4BF3FCD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7E523-1FB2-4272-B342-9E6292A4BC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4781BF-E84A-4A61-9451-2377CD653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4C830D-FB91-4369-93D9-2484344B68B5}"/>
              </a:ext>
            </a:extLst>
          </p:cNvPr>
          <p:cNvSpPr>
            <a:spLocks noGrp="1"/>
          </p:cNvSpPr>
          <p:nvPr>
            <p:ph type="sldNum" sz="quarter" idx="12"/>
          </p:nvPr>
        </p:nvSpPr>
        <p:spPr/>
        <p:txBody>
          <a:bodyPr/>
          <a:lstStyle/>
          <a:p>
            <a:fld id="{CEA8C7D8-113F-4764-9204-5EF57B03A04E}" type="slidenum">
              <a:rPr lang="en-US" smtClean="0"/>
              <a:t>‹#›</a:t>
            </a:fld>
            <a:endParaRPr lang="en-US"/>
          </a:p>
        </p:txBody>
      </p:sp>
    </p:spTree>
    <p:extLst>
      <p:ext uri="{BB962C8B-B14F-4D97-AF65-F5344CB8AC3E}">
        <p14:creationId xmlns:p14="http://schemas.microsoft.com/office/powerpoint/2010/main" val="1110900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FB70-4FE5-431E-AC7F-27BF5FBBDC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CBF92A-85FC-45D2-99FA-419D3FC0F1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559409-35C2-4C1F-A59B-85A6DFC533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2E8E480-9EDB-4FDB-933E-8F91548D0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76A4F-A67F-4119-A10A-B1196F4A813A}"/>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499236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10972800" cy="838199"/>
          </a:xfrm>
        </p:spPr>
        <p:txBody>
          <a:bodyPr/>
          <a:lstStyle>
            <a:lvl1pPr>
              <a:defRPr sz="2800"/>
            </a:lvl1pPr>
            <a:lvl2pPr>
              <a:defRPr sz="2800"/>
            </a:lvl2pPr>
            <a:lvl3pPr>
              <a:defRPr sz="2800"/>
            </a:lvl3pPr>
            <a:lvl4pPr>
              <a:defRPr sz="2400"/>
            </a:lvl4pPr>
            <a:lvl5pPr>
              <a:defRPr sz="2400"/>
            </a:lvl5pPr>
          </a:lstStyle>
          <a:p>
            <a:pPr lvl="0"/>
            <a:r>
              <a:rPr lang="en-US"/>
              <a:t>Click to edit Master text styles</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1281587037"/>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09A6-3BA3-4851-B15C-F48A9F9F6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8C847D-9FEB-4020-B747-DA65AC4F0B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1659D-82EF-4735-951E-07BD0DAF81E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11B89AE-6F76-45B6-BCB6-70C0AB70AA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67623-85AC-42F3-8E3C-A8C88801EB5A}"/>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23718724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8CCE-034E-4626-A12F-CE9D17C654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93E5C9-F901-4D59-AD73-E12683F2F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C01FB-2171-4133-8C61-439DFBDCC4C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95E3E0F-68E5-4040-B6D6-760DADE06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00EE1-1C19-4F97-95BC-AB4BD5774054}"/>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3885163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F60D-D7AF-4DCC-9A67-EE300A8FBA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768205-FFC7-4725-837C-F95D354825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5356B2-D5CF-41F7-B44C-8BD0997296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8F0BF-2A1A-4234-8268-584C6A708AA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A43C953-4E13-4E2F-B7B2-810571769E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D09D0F-99BE-4080-8476-DD88A7C8C287}"/>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38669672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460D-AEDC-4470-A2E4-7CD2F06104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B1F654-CB0E-4F29-85CD-9E7A35FE44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62EA97-9748-4C10-9A96-F8AECB114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BDE318-4308-43E8-AA13-13D427425C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520F13-17A6-4EF6-80F0-EB6DFAA64E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ED14F8-71D9-4EC1-B10D-BFA91DD4749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40741BA-F0F8-4FA2-B142-287E5E144F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1C2EDB-BFDC-48C3-8567-1899AA70EC2C}"/>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1709377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2B25-6A6B-4088-B07D-2900D06CB8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AA872-58D6-4DC8-92E0-F95DE7EEEA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FF5F0A9-754A-4D5D-A753-FD88C60628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93D271-AEB0-4B04-A5AC-8FEC4327CAAB}"/>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3965872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914A87-4413-4C8F-AE62-DE81DB0A548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639C8D4-E28F-4817-8BB3-1E7F14DAF3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63C4A7-DB1D-4F83-BBB5-A2B51AE66978}"/>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30841854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76E8-416F-49F3-BC91-F41CA9D06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F3E71E-E39B-4696-8CD3-C69B633463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F9C634-5BAB-466E-B056-803584759E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D4DD17-3FB6-4A07-847A-1FE904AB06E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0DD87D7-870E-458B-A324-563C75DE4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D8C425-EE01-4F30-A10D-CAB50382C878}"/>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4526332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8064-65B0-461A-BBE4-042633BCAC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D4701C-5167-4CF7-9B6D-AC929A370F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48E56E-7866-4747-BE02-3C78362F7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578EA-B6CA-454A-8CAD-B714EB1E413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9DEFE7-62C9-418A-A9E2-18D951A810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926C7-ED28-4D9A-A0E9-5986CC10E199}"/>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6769173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2515-E35C-4155-95BD-0389194C5B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C98B69-C12A-4232-9167-7559082F33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FCAE3-8137-4EFC-97FE-929FF42F81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63329CF-FC8E-4FBB-BA1C-9F5941404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F9D0A-B884-449D-936F-6D453B954E1C}"/>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15646527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AEAA1-DB89-4B01-B5C0-CCA1CF236B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7167C2-0EE1-481E-8349-2BCA762212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65CB7-8FAF-4C18-AB00-21236DC5873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B10916-0CBA-44DD-A8B7-7F12F085D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3A665-85F1-42FC-8ACF-CFD954B0A78D}"/>
              </a:ext>
            </a:extLst>
          </p:cNvPr>
          <p:cNvSpPr>
            <a:spLocks noGrp="1"/>
          </p:cNvSpPr>
          <p:nvPr>
            <p:ph type="sldNum" sz="quarter" idx="12"/>
          </p:nvPr>
        </p:nvSpPr>
        <p:spPr/>
        <p:txBody>
          <a:bodyPr/>
          <a:lstStyle/>
          <a:p>
            <a:fld id="{74425F40-6D55-4B26-93C3-D4509919E56E}" type="slidenum">
              <a:rPr lang="en-US" smtClean="0"/>
              <a:t>‹#›</a:t>
            </a:fld>
            <a:endParaRPr lang="en-US"/>
          </a:p>
        </p:txBody>
      </p:sp>
    </p:spTree>
    <p:extLst>
      <p:ext uri="{BB962C8B-B14F-4D97-AF65-F5344CB8AC3E}">
        <p14:creationId xmlns:p14="http://schemas.microsoft.com/office/powerpoint/2010/main" val="26421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609600" y="1600201"/>
            <a:ext cx="8610600" cy="4525963"/>
          </a:xfrm>
        </p:spPr>
        <p:txBody>
          <a:bodyPr/>
          <a:lstStyle>
            <a:lvl1pPr algn="just">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p>
        </p:txBody>
      </p:sp>
      <p:sp>
        <p:nvSpPr>
          <p:cNvPr id="6" name="Content Placeholder 2">
            <a:extLst>
              <a:ext uri="{FF2B5EF4-FFF2-40B4-BE49-F238E27FC236}">
                <a16:creationId xmlns:a16="http://schemas.microsoft.com/office/drawing/2014/main" id="{72215DFE-C786-4C03-A1F8-74645480087D}"/>
              </a:ext>
            </a:extLst>
          </p:cNvPr>
          <p:cNvSpPr>
            <a:spLocks noGrp="1"/>
          </p:cNvSpPr>
          <p:nvPr>
            <p:ph idx="12"/>
          </p:nvPr>
        </p:nvSpPr>
        <p:spPr>
          <a:xfrm>
            <a:off x="9220200" y="1600200"/>
            <a:ext cx="2362200" cy="4525963"/>
          </a:xfrm>
        </p:spPr>
        <p:txBody>
          <a:bodyPr/>
          <a:lstStyle>
            <a:lvl1pPr>
              <a:defRPr sz="2800"/>
            </a:lvl1pPr>
            <a:lvl2pPr>
              <a:defRPr sz="2400"/>
            </a:lvl2pPr>
          </a:lstStyle>
          <a:p>
            <a:pPr lvl="0"/>
            <a:r>
              <a:rPr lang="en-US"/>
              <a:t>Click to edit Master text styles</a:t>
            </a:r>
          </a:p>
        </p:txBody>
      </p:sp>
    </p:spTree>
    <p:extLst>
      <p:ext uri="{BB962C8B-B14F-4D97-AF65-F5344CB8AC3E}">
        <p14:creationId xmlns:p14="http://schemas.microsoft.com/office/powerpoint/2010/main" val="196066621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a:xfrm>
            <a:off x="609600" y="1600202"/>
            <a:ext cx="10972800" cy="3352799"/>
          </a:xfrm>
        </p:spPr>
        <p:txBody>
          <a:bodyPr/>
          <a:lstStyle>
            <a:lvl1pPr>
              <a:defRPr sz="2800"/>
            </a:lvl1pPr>
            <a:lvl2pPr>
              <a:defRPr sz="2800"/>
            </a:lvl2pPr>
            <a:lvl3pPr>
              <a:defRPr sz="2800"/>
            </a:lvl3pPr>
            <a:lvl4pPr>
              <a:defRPr sz="2000"/>
            </a:lvl4pPr>
          </a:lstStyle>
          <a:p>
            <a:pPr lvl="0"/>
            <a:r>
              <a:rPr lang="en-US"/>
              <a:t>Click to edit Master text styles</a:t>
            </a:r>
          </a:p>
          <a:p>
            <a:pPr lvl="1"/>
            <a:r>
              <a:rPr lang="en-US"/>
              <a:t>Second level</a:t>
            </a:r>
          </a:p>
          <a:p>
            <a:pPr lvl="2"/>
            <a:r>
              <a:rPr lang="en-US"/>
              <a:t>Third level</a:t>
            </a:r>
          </a:p>
        </p:txBody>
      </p:sp>
      <p:sp>
        <p:nvSpPr>
          <p:cNvPr id="5" name="Date Placeholder 4"/>
          <p:cNvSpPr>
            <a:spLocks noGrp="1" noChangeArrowheads="1"/>
          </p:cNvSpPr>
          <p:nvPr>
            <p:ph type="dt" sz="half" idx="14"/>
          </p:nvPr>
        </p:nvSpPr>
        <p:spPr>
          <a:xfrm>
            <a:off x="609600" y="6245225"/>
            <a:ext cx="28448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5"/>
          </p:nvPr>
        </p:nvSpPr>
        <p:spPr>
          <a:xfrm>
            <a:off x="4165600" y="6245225"/>
            <a:ext cx="3860800" cy="476250"/>
          </a:xfrm>
          <a:prstGeom prst="rect">
            <a:avLst/>
          </a:prstGeom>
          <a:ln/>
        </p:spPr>
        <p:txBody>
          <a:bodyPr/>
          <a:lstStyle>
            <a:lvl1pPr>
              <a:defRPr/>
            </a:lvl1pPr>
          </a:lstStyle>
          <a:p>
            <a:pPr>
              <a:defRPr/>
            </a:pPr>
            <a:endParaRPr lang="en-US"/>
          </a:p>
        </p:txBody>
      </p:sp>
      <p:sp>
        <p:nvSpPr>
          <p:cNvPr id="8" name="Content Placeholder 2">
            <a:extLst>
              <a:ext uri="{FF2B5EF4-FFF2-40B4-BE49-F238E27FC236}">
                <a16:creationId xmlns:a16="http://schemas.microsoft.com/office/drawing/2014/main" id="{96160E72-CB3B-4B35-B991-A52F0E9D9B5B}"/>
              </a:ext>
            </a:extLst>
          </p:cNvPr>
          <p:cNvSpPr>
            <a:spLocks noGrp="1"/>
          </p:cNvSpPr>
          <p:nvPr>
            <p:ph idx="16" hasCustomPrompt="1"/>
          </p:nvPr>
        </p:nvSpPr>
        <p:spPr>
          <a:xfrm>
            <a:off x="609600" y="5134896"/>
            <a:ext cx="10972800" cy="990600"/>
          </a:xfrm>
        </p:spPr>
        <p:txBody>
          <a:bodyPr/>
          <a:lstStyle>
            <a:lvl1pPr>
              <a:defRPr sz="2800"/>
            </a:lvl1pPr>
            <a:lvl2pPr>
              <a:defRPr sz="2800"/>
            </a:lvl2pPr>
            <a:lvl3pPr>
              <a:defRPr sz="2000"/>
            </a:lvl3pPr>
            <a:lvl4pPr>
              <a:defRPr sz="1800"/>
            </a:lvl4pPr>
          </a:lstStyle>
          <a:p>
            <a:pPr lvl="0"/>
            <a:r>
              <a:rPr lang="en-US"/>
              <a:t>Click toa edit Master text styles</a:t>
            </a:r>
          </a:p>
        </p:txBody>
      </p:sp>
    </p:spTree>
    <p:extLst>
      <p:ext uri="{BB962C8B-B14F-4D97-AF65-F5344CB8AC3E}">
        <p14:creationId xmlns:p14="http://schemas.microsoft.com/office/powerpoint/2010/main" val="3998385888"/>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2.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3.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9">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1" name="TextBox 10">
            <a:extLst>
              <a:ext uri="{FF2B5EF4-FFF2-40B4-BE49-F238E27FC236}">
                <a16:creationId xmlns:a16="http://schemas.microsoft.com/office/drawing/2014/main" id="{4EC8E1E4-DB36-4940-884B-4D8375A9B6FA}"/>
              </a:ext>
            </a:extLst>
          </p:cNvPr>
          <p:cNvSpPr txBox="1"/>
          <p:nvPr userDrawn="1"/>
        </p:nvSpPr>
        <p:spPr>
          <a:xfrm>
            <a:off x="11506200" y="6247765"/>
            <a:ext cx="502920" cy="307777"/>
          </a:xfrm>
          <a:prstGeom prst="rect">
            <a:avLst/>
          </a:prstGeom>
          <a:noFill/>
        </p:spPr>
        <p:txBody>
          <a:bodyPr wrap="square" rtlCol="0">
            <a:spAutoFit/>
          </a:bodyPr>
          <a:lstStyle/>
          <a:p>
            <a:pPr algn="ctr"/>
            <a:fld id="{4A916C17-A3B0-4CE4-88CA-9129F443D2C0}" type="slidenum">
              <a:rPr lang="en-US" sz="1400" smtClean="0"/>
              <a:pPr algn="ctr"/>
              <a:t>‹#›</a:t>
            </a:fld>
            <a:endParaRPr lang="en-US" sz="1400"/>
          </a:p>
        </p:txBody>
      </p:sp>
    </p:spTree>
    <p:extLst>
      <p:ext uri="{BB962C8B-B14F-4D97-AF65-F5344CB8AC3E}">
        <p14:creationId xmlns:p14="http://schemas.microsoft.com/office/powerpoint/2010/main" val="195675531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677" r:id="rId38"/>
    <p:sldLayoutId id="2147483692" r:id="rId39"/>
    <p:sldLayoutId id="2147483689" r:id="rId40"/>
    <p:sldLayoutId id="2147483651" r:id="rId41"/>
    <p:sldLayoutId id="2147483662" r:id="rId42"/>
    <p:sldLayoutId id="2147483678" r:id="rId43"/>
    <p:sldLayoutId id="2147483676" r:id="rId44"/>
    <p:sldLayoutId id="2147483663" r:id="rId45"/>
    <p:sldLayoutId id="2147483698" r:id="rId46"/>
    <p:sldLayoutId id="2147483695" r:id="rId47"/>
    <p:sldLayoutId id="2147483696" r:id="rId48"/>
    <p:sldLayoutId id="2147483694" r:id="rId49"/>
    <p:sldLayoutId id="2147483686" r:id="rId50"/>
    <p:sldLayoutId id="2147483688" r:id="rId51"/>
    <p:sldLayoutId id="2147483687" r:id="rId52"/>
    <p:sldLayoutId id="2147483680" r:id="rId53"/>
    <p:sldLayoutId id="2147483682" r:id="rId54"/>
    <p:sldLayoutId id="2147483683" r:id="rId55"/>
    <p:sldLayoutId id="2147483661" r:id="rId56"/>
    <p:sldLayoutId id="2147483693" r:id="rId57"/>
  </p:sldLayoutIdLst>
  <p:transition/>
  <p:hf hdr="0" ftr="0" dt="0"/>
  <p:txStyles>
    <p:titleStyle>
      <a:lvl1pPr algn="ctr" rtl="0" eaLnBrk="1" fontAlgn="base" hangingPunct="1">
        <a:spcBef>
          <a:spcPct val="0"/>
        </a:spcBef>
        <a:spcAft>
          <a:spcPct val="0"/>
        </a:spcAft>
        <a:defRPr sz="4400" b="1">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1" fontAlgn="base" hangingPunct="1">
        <a:spcBef>
          <a:spcPct val="20000"/>
        </a:spcBef>
        <a:spcAft>
          <a:spcPct val="0"/>
        </a:spcAft>
        <a:buChar char="•"/>
        <a:defRPr sz="2800">
          <a:solidFill>
            <a:srgbClr val="0066FF"/>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9614F-E6EB-40CB-B0E4-55573779BF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EA1C9-D861-40BD-8C8A-59B225D0A2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0D305-9868-47EC-ABEB-BF2C7DEFC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85BFBC9-C21F-4A51-9264-DC688483D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8F781D-1AE4-4E4A-81A0-CB4CEC47EA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A8C7D8-113F-4764-9204-5EF57B03A04E}" type="slidenum">
              <a:rPr lang="en-US" smtClean="0"/>
              <a:t>‹#›</a:t>
            </a:fld>
            <a:endParaRPr lang="en-US"/>
          </a:p>
        </p:txBody>
      </p:sp>
    </p:spTree>
    <p:extLst>
      <p:ext uri="{BB962C8B-B14F-4D97-AF65-F5344CB8AC3E}">
        <p14:creationId xmlns:p14="http://schemas.microsoft.com/office/powerpoint/2010/main" val="339518609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F2169-EA20-46CB-B08A-FE403C784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A35099-31CE-4065-8BDA-D2EBA11997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43C992-2B5D-4430-8139-F59F6B70D2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D497E65-06E8-40C5-AE3F-0860CF0787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FC3216-0070-4AEE-A461-2352C6376A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25F40-6D55-4B26-93C3-D4509919E56E}" type="slidenum">
              <a:rPr lang="en-US" smtClean="0"/>
              <a:t>‹#›</a:t>
            </a:fld>
            <a:endParaRPr lang="en-US"/>
          </a:p>
        </p:txBody>
      </p:sp>
    </p:spTree>
    <p:extLst>
      <p:ext uri="{BB962C8B-B14F-4D97-AF65-F5344CB8AC3E}">
        <p14:creationId xmlns:p14="http://schemas.microsoft.com/office/powerpoint/2010/main" val="11286048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3.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200.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5" Type="http://schemas.openxmlformats.org/officeDocument/2006/relationships/image" Target="../media/image32.jpe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0.png"/><Relationship Id="rId4" Type="http://schemas.openxmlformats.org/officeDocument/2006/relationships/image" Target="../media/image300.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340.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microsoft.com/office/2007/relationships/hdphoto" Target="../media/hdphoto5.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38.jpg"/><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5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7.jpe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5.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extLst>
              <a:ext uri="{BEBA8EAE-BF5A-486C-A8C5-ECC9F3942E4B}">
                <a14:imgProps xmlns:a14="http://schemas.microsoft.com/office/drawing/2010/main">
                  <a14:imgLayer r:embed="rId4">
                    <a14:imgEffect>
                      <a14:brightnessContrast bright="-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3" name="Google Shape;436;p25">
            <a:extLst>
              <a:ext uri="{FF2B5EF4-FFF2-40B4-BE49-F238E27FC236}">
                <a16:creationId xmlns:a16="http://schemas.microsoft.com/office/drawing/2014/main" id="{F4C9721F-2689-EEC6-8445-5481207D9441}"/>
              </a:ext>
            </a:extLst>
          </p:cNvPr>
          <p:cNvSpPr/>
          <p:nvPr/>
        </p:nvSpPr>
        <p:spPr>
          <a:xfrm>
            <a:off x="1859766" y="42686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7;p25">
            <a:extLst>
              <a:ext uri="{FF2B5EF4-FFF2-40B4-BE49-F238E27FC236}">
                <a16:creationId xmlns:a16="http://schemas.microsoft.com/office/drawing/2014/main" id="{BE3DA2EF-0C85-52C2-E6B3-05EB7CA33623}"/>
              </a:ext>
            </a:extLst>
          </p:cNvPr>
          <p:cNvSpPr/>
          <p:nvPr/>
        </p:nvSpPr>
        <p:spPr>
          <a:xfrm>
            <a:off x="8290444" y="1279745"/>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8;p25">
            <a:extLst>
              <a:ext uri="{FF2B5EF4-FFF2-40B4-BE49-F238E27FC236}">
                <a16:creationId xmlns:a16="http://schemas.microsoft.com/office/drawing/2014/main" id="{F46F9735-99C5-85F3-0926-B11B33F484DD}"/>
              </a:ext>
            </a:extLst>
          </p:cNvPr>
          <p:cNvSpPr/>
          <p:nvPr/>
        </p:nvSpPr>
        <p:spPr>
          <a:xfrm>
            <a:off x="3550382" y="744315"/>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9;p25">
            <a:extLst>
              <a:ext uri="{FF2B5EF4-FFF2-40B4-BE49-F238E27FC236}">
                <a16:creationId xmlns:a16="http://schemas.microsoft.com/office/drawing/2014/main" id="{4F29128B-126A-4915-0257-2CA023311EC9}"/>
              </a:ext>
            </a:extLst>
          </p:cNvPr>
          <p:cNvSpPr/>
          <p:nvPr/>
        </p:nvSpPr>
        <p:spPr>
          <a:xfrm>
            <a:off x="7535504" y="-142246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0;p25">
            <a:extLst>
              <a:ext uri="{FF2B5EF4-FFF2-40B4-BE49-F238E27FC236}">
                <a16:creationId xmlns:a16="http://schemas.microsoft.com/office/drawing/2014/main" id="{BEB13F63-FF73-F8CE-2B57-5BF253F77949}"/>
              </a:ext>
            </a:extLst>
          </p:cNvPr>
          <p:cNvSpPr/>
          <p:nvPr/>
        </p:nvSpPr>
        <p:spPr>
          <a:xfrm>
            <a:off x="7405832" y="603806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1;p25">
            <a:extLst>
              <a:ext uri="{FF2B5EF4-FFF2-40B4-BE49-F238E27FC236}">
                <a16:creationId xmlns:a16="http://schemas.microsoft.com/office/drawing/2014/main" id="{6D135D27-4FFA-70D7-AE86-15CFA7FF6286}"/>
              </a:ext>
            </a:extLst>
          </p:cNvPr>
          <p:cNvSpPr/>
          <p:nvPr/>
        </p:nvSpPr>
        <p:spPr>
          <a:xfrm>
            <a:off x="4166742" y="2044137"/>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442;p25">
            <a:extLst>
              <a:ext uri="{FF2B5EF4-FFF2-40B4-BE49-F238E27FC236}">
                <a16:creationId xmlns:a16="http://schemas.microsoft.com/office/drawing/2014/main" id="{4F75BA2F-8BB9-7D5B-860B-76290656AA4A}"/>
              </a:ext>
            </a:extLst>
          </p:cNvPr>
          <p:cNvGrpSpPr/>
          <p:nvPr/>
        </p:nvGrpSpPr>
        <p:grpSpPr>
          <a:xfrm>
            <a:off x="10427808" y="567418"/>
            <a:ext cx="121434" cy="1073147"/>
            <a:chOff x="6232314" y="3696331"/>
            <a:chExt cx="121434" cy="1073147"/>
          </a:xfrm>
        </p:grpSpPr>
        <p:sp>
          <p:nvSpPr>
            <p:cNvPr id="20" name="Google Shape;443;p25">
              <a:extLst>
                <a:ext uri="{FF2B5EF4-FFF2-40B4-BE49-F238E27FC236}">
                  <a16:creationId xmlns:a16="http://schemas.microsoft.com/office/drawing/2014/main" id="{38A1D607-0C61-D806-9489-711A3C00485D}"/>
                </a:ext>
              </a:extLst>
            </p:cNvPr>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4;p25">
              <a:extLst>
                <a:ext uri="{FF2B5EF4-FFF2-40B4-BE49-F238E27FC236}">
                  <a16:creationId xmlns:a16="http://schemas.microsoft.com/office/drawing/2014/main" id="{06ECF723-D936-8523-964C-2CD2EAC5852B}"/>
                </a:ext>
              </a:extLst>
            </p:cNvPr>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45;p25">
            <a:extLst>
              <a:ext uri="{FF2B5EF4-FFF2-40B4-BE49-F238E27FC236}">
                <a16:creationId xmlns:a16="http://schemas.microsoft.com/office/drawing/2014/main" id="{A6BA5F2D-F6BE-D2BC-81EC-4589C7D396ED}"/>
              </a:ext>
            </a:extLst>
          </p:cNvPr>
          <p:cNvGrpSpPr/>
          <p:nvPr/>
        </p:nvGrpSpPr>
        <p:grpSpPr>
          <a:xfrm>
            <a:off x="10435673" y="1791634"/>
            <a:ext cx="133252" cy="1952377"/>
            <a:chOff x="6780548" y="337714"/>
            <a:chExt cx="133252" cy="1952377"/>
          </a:xfrm>
        </p:grpSpPr>
        <p:sp>
          <p:nvSpPr>
            <p:cNvPr id="23" name="Google Shape;446;p25">
              <a:extLst>
                <a:ext uri="{FF2B5EF4-FFF2-40B4-BE49-F238E27FC236}">
                  <a16:creationId xmlns:a16="http://schemas.microsoft.com/office/drawing/2014/main" id="{321CBD6E-8D37-EC3A-4DFD-5F6D40C394DA}"/>
                </a:ext>
              </a:extLst>
            </p:cNvPr>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7;p25">
              <a:extLst>
                <a:ext uri="{FF2B5EF4-FFF2-40B4-BE49-F238E27FC236}">
                  <a16:creationId xmlns:a16="http://schemas.microsoft.com/office/drawing/2014/main" id="{4EC64113-7239-6401-264F-3C67355134EC}"/>
                </a:ext>
              </a:extLst>
            </p:cNvPr>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48;p25">
            <a:extLst>
              <a:ext uri="{FF2B5EF4-FFF2-40B4-BE49-F238E27FC236}">
                <a16:creationId xmlns:a16="http://schemas.microsoft.com/office/drawing/2014/main" id="{D7BDDB16-D885-4636-0DC5-93E2BF6C6134}"/>
              </a:ext>
            </a:extLst>
          </p:cNvPr>
          <p:cNvGrpSpPr/>
          <p:nvPr/>
        </p:nvGrpSpPr>
        <p:grpSpPr>
          <a:xfrm>
            <a:off x="2851217" y="-978025"/>
            <a:ext cx="199237" cy="2828935"/>
            <a:chOff x="1608717" y="1280046"/>
            <a:chExt cx="199237" cy="2828935"/>
          </a:xfrm>
        </p:grpSpPr>
        <p:sp>
          <p:nvSpPr>
            <p:cNvPr id="26" name="Google Shape;449;p25">
              <a:extLst>
                <a:ext uri="{FF2B5EF4-FFF2-40B4-BE49-F238E27FC236}">
                  <a16:creationId xmlns:a16="http://schemas.microsoft.com/office/drawing/2014/main" id="{A72499A5-1453-A961-78C9-AB56B262637E}"/>
                </a:ext>
              </a:extLst>
            </p:cNvPr>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0;p25">
              <a:extLst>
                <a:ext uri="{FF2B5EF4-FFF2-40B4-BE49-F238E27FC236}">
                  <a16:creationId xmlns:a16="http://schemas.microsoft.com/office/drawing/2014/main" id="{0E5064A7-D7C5-C1A6-16A4-A741A8A8C178}"/>
                </a:ext>
              </a:extLst>
            </p:cNvPr>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1;p25">
              <a:extLst>
                <a:ext uri="{FF2B5EF4-FFF2-40B4-BE49-F238E27FC236}">
                  <a16:creationId xmlns:a16="http://schemas.microsoft.com/office/drawing/2014/main" id="{2713A0F1-E520-3306-C4B4-26AC02D14ED4}"/>
                </a:ext>
              </a:extLst>
            </p:cNvPr>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452;p25">
            <a:extLst>
              <a:ext uri="{FF2B5EF4-FFF2-40B4-BE49-F238E27FC236}">
                <a16:creationId xmlns:a16="http://schemas.microsoft.com/office/drawing/2014/main" id="{2C73F6C3-7260-39AE-A3A2-58FAFB08DD83}"/>
              </a:ext>
            </a:extLst>
          </p:cNvPr>
          <p:cNvSpPr/>
          <p:nvPr/>
        </p:nvSpPr>
        <p:spPr>
          <a:xfrm>
            <a:off x="1909030" y="1651673"/>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3;p25">
            <a:extLst>
              <a:ext uri="{FF2B5EF4-FFF2-40B4-BE49-F238E27FC236}">
                <a16:creationId xmlns:a16="http://schemas.microsoft.com/office/drawing/2014/main" id="{749C53B5-BB6E-4D94-5782-A13D0AB7D0E3}"/>
              </a:ext>
            </a:extLst>
          </p:cNvPr>
          <p:cNvSpPr/>
          <p:nvPr/>
        </p:nvSpPr>
        <p:spPr>
          <a:xfrm>
            <a:off x="7449625" y="4238751"/>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454;p25">
            <a:extLst>
              <a:ext uri="{FF2B5EF4-FFF2-40B4-BE49-F238E27FC236}">
                <a16:creationId xmlns:a16="http://schemas.microsoft.com/office/drawing/2014/main" id="{7013F216-99CD-A13A-45E9-4B5E0B33CCA1}"/>
              </a:ext>
            </a:extLst>
          </p:cNvPr>
          <p:cNvGrpSpPr/>
          <p:nvPr/>
        </p:nvGrpSpPr>
        <p:grpSpPr>
          <a:xfrm>
            <a:off x="9250596" y="-149161"/>
            <a:ext cx="199001" cy="2139769"/>
            <a:chOff x="8008096" y="2108910"/>
            <a:chExt cx="199001" cy="2139769"/>
          </a:xfrm>
        </p:grpSpPr>
        <p:sp>
          <p:nvSpPr>
            <p:cNvPr id="32" name="Google Shape;455;p25">
              <a:extLst>
                <a:ext uri="{FF2B5EF4-FFF2-40B4-BE49-F238E27FC236}">
                  <a16:creationId xmlns:a16="http://schemas.microsoft.com/office/drawing/2014/main" id="{96BBD2CD-B95D-E841-FEBD-50638EDE020B}"/>
                </a:ext>
              </a:extLst>
            </p:cNvPr>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6;p25">
              <a:extLst>
                <a:ext uri="{FF2B5EF4-FFF2-40B4-BE49-F238E27FC236}">
                  <a16:creationId xmlns:a16="http://schemas.microsoft.com/office/drawing/2014/main" id="{8AEAEBD8-9C21-059F-7873-8EFCA03CB163}"/>
                </a:ext>
              </a:extLst>
            </p:cNvPr>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852A9930-770B-46F2-99F2-5243FB8252B7}"/>
              </a:ext>
            </a:extLst>
          </p:cNvPr>
          <p:cNvSpPr>
            <a:spLocks noGrp="1"/>
          </p:cNvSpPr>
          <p:nvPr>
            <p:ph type="ctrTitle"/>
          </p:nvPr>
        </p:nvSpPr>
        <p:spPr>
          <a:xfrm>
            <a:off x="-190500" y="1497853"/>
            <a:ext cx="12573000" cy="1847851"/>
          </a:xfrm>
        </p:spPr>
        <p:txBody>
          <a:bodyPr/>
          <a:lstStyle/>
          <a:p>
            <a:r>
              <a:rPr lang="en-US">
                <a:solidFill>
                  <a:schemeClr val="bg1"/>
                </a:solidFill>
                <a:latin typeface="Roboto" panose="02000000000000000000" pitchFamily="2" charset="0"/>
                <a:ea typeface="Roboto" panose="02000000000000000000" pitchFamily="2" charset="0"/>
              </a:rPr>
              <a:t>REMOVING OBJECT </a:t>
            </a:r>
            <a:br>
              <a:rPr lang="en-US">
                <a:solidFill>
                  <a:schemeClr val="bg1"/>
                </a:solidFill>
                <a:latin typeface="Roboto" panose="02000000000000000000" pitchFamily="2" charset="0"/>
                <a:ea typeface="Roboto" panose="02000000000000000000" pitchFamily="2" charset="0"/>
              </a:rPr>
            </a:br>
            <a:r>
              <a:rPr lang="en-US">
                <a:solidFill>
                  <a:schemeClr val="bg1"/>
                </a:solidFill>
                <a:latin typeface="Roboto" panose="02000000000000000000" pitchFamily="2" charset="0"/>
                <a:ea typeface="Roboto" panose="02000000000000000000" pitchFamily="2" charset="0"/>
              </a:rPr>
              <a:t>USING SEAM CARVING</a:t>
            </a:r>
            <a:endParaRPr lang="en-US" dirty="0">
              <a:solidFill>
                <a:schemeClr val="bg1"/>
              </a:solidFill>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2FF871C1-71CB-81AB-C828-E8EBE49326E0}"/>
              </a:ext>
            </a:extLst>
          </p:cNvPr>
          <p:cNvSpPr>
            <a:spLocks noGrp="1"/>
          </p:cNvSpPr>
          <p:nvPr>
            <p:ph type="subTitle" idx="1"/>
          </p:nvPr>
        </p:nvSpPr>
        <p:spPr>
          <a:xfrm>
            <a:off x="2051957" y="4038600"/>
            <a:ext cx="5034643" cy="2133600"/>
          </a:xfrm>
        </p:spPr>
        <p:txBody>
          <a:bodyPr/>
          <a:lstStyle/>
          <a:p>
            <a:r>
              <a:rPr lang="en-US">
                <a:solidFill>
                  <a:schemeClr val="bg1"/>
                </a:solidFill>
              </a:rPr>
              <a:t>Trương Thành Thắng</a:t>
            </a:r>
            <a:endParaRPr lang="en-US" dirty="0">
              <a:solidFill>
                <a:schemeClr val="bg1"/>
              </a:solidFill>
            </a:endParaRPr>
          </a:p>
          <a:p>
            <a:r>
              <a:rPr lang="en-US">
                <a:solidFill>
                  <a:srgbClr val="66FFFF"/>
                </a:solidFill>
              </a:rPr>
              <a:t>Ngô Văn Tấn Lưu</a:t>
            </a:r>
            <a:endParaRPr lang="en-US" dirty="0">
              <a:solidFill>
                <a:srgbClr val="66FFFF"/>
              </a:solidFill>
            </a:endParaRPr>
          </a:p>
          <a:p>
            <a:r>
              <a:rPr lang="en-US">
                <a:solidFill>
                  <a:schemeClr val="bg1"/>
                </a:solidFill>
              </a:rPr>
              <a:t>Ngô Ngọc Sương</a:t>
            </a:r>
            <a:endParaRPr lang="en-US" dirty="0">
              <a:solidFill>
                <a:schemeClr val="bg1"/>
              </a:solidFill>
            </a:endParaRPr>
          </a:p>
          <a:p>
            <a:r>
              <a:rPr lang="en-US">
                <a:solidFill>
                  <a:srgbClr val="66FFFF"/>
                </a:solidFill>
              </a:rPr>
              <a:t>Trần Văn Lực</a:t>
            </a:r>
            <a:endParaRPr lang="en-US" dirty="0">
              <a:solidFill>
                <a:srgbClr val="66FFFF"/>
              </a:solidFill>
            </a:endParaRPr>
          </a:p>
        </p:txBody>
      </p:sp>
      <p:pic>
        <p:nvPicPr>
          <p:cNvPr id="6" name="Picture 5" descr="Icon&#10;&#10;Description automatically generated">
            <a:extLst>
              <a:ext uri="{FF2B5EF4-FFF2-40B4-BE49-F238E27FC236}">
                <a16:creationId xmlns:a16="http://schemas.microsoft.com/office/drawing/2014/main" id="{7E86E576-6B15-9136-1EA3-E04ECB52529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0667" y1="56000" x2="30667" y2="56000"/>
                        <a14:foregroundMark x1="58222" y1="64444" x2="58222" y2="64444"/>
                        <a14:foregroundMark x1="68444" y1="69778" x2="68444" y2="69778"/>
                        <a14:foregroundMark x1="76000" y1="64000" x2="76000" y2="64000"/>
                        <a14:foregroundMark x1="65778" y1="58222" x2="65778" y2="58222"/>
                      </a14:backgroundRemoval>
                    </a14:imgEffect>
                  </a14:imgLayer>
                </a14:imgProps>
              </a:ext>
              <a:ext uri="{28A0092B-C50C-407E-A947-70E740481C1C}">
                <a14:useLocalDpi xmlns:a14="http://schemas.microsoft.com/office/drawing/2010/main" val="0"/>
              </a:ext>
            </a:extLst>
          </a:blip>
          <a:stretch>
            <a:fillRect/>
          </a:stretch>
        </p:blipFill>
        <p:spPr>
          <a:xfrm>
            <a:off x="5225143" y="457200"/>
            <a:ext cx="1741714" cy="1741714"/>
          </a:xfrm>
          <a:prstGeom prst="rect">
            <a:avLst/>
          </a:prstGeom>
        </p:spPr>
      </p:pic>
      <p:grpSp>
        <p:nvGrpSpPr>
          <p:cNvPr id="11" name="Group 10">
            <a:extLst>
              <a:ext uri="{FF2B5EF4-FFF2-40B4-BE49-F238E27FC236}">
                <a16:creationId xmlns:a16="http://schemas.microsoft.com/office/drawing/2014/main" id="{04D02865-47C4-04DA-7F06-9F7C07F07C32}"/>
              </a:ext>
            </a:extLst>
          </p:cNvPr>
          <p:cNvGrpSpPr/>
          <p:nvPr/>
        </p:nvGrpSpPr>
        <p:grpSpPr>
          <a:xfrm>
            <a:off x="3567371" y="-8113"/>
            <a:ext cx="5057259" cy="781730"/>
            <a:chOff x="3866470" y="-8113"/>
            <a:chExt cx="5057259" cy="781730"/>
          </a:xfrm>
        </p:grpSpPr>
        <p:pic>
          <p:nvPicPr>
            <p:cNvPr id="10" name="Picture 9" descr="Shape&#10;&#10;Description automatically generated with low confidence">
              <a:extLst>
                <a:ext uri="{FF2B5EF4-FFF2-40B4-BE49-F238E27FC236}">
                  <a16:creationId xmlns:a16="http://schemas.microsoft.com/office/drawing/2014/main" id="{65C6C8EF-C374-4239-7639-F970F9CACF39}"/>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66470" y="-8113"/>
              <a:ext cx="781730" cy="781730"/>
            </a:xfrm>
            <a:prstGeom prst="rect">
              <a:avLst/>
            </a:prstGeom>
          </p:spPr>
        </p:pic>
        <p:sp>
          <p:nvSpPr>
            <p:cNvPr id="12" name="TextBox 11">
              <a:extLst>
                <a:ext uri="{FF2B5EF4-FFF2-40B4-BE49-F238E27FC236}">
                  <a16:creationId xmlns:a16="http://schemas.microsoft.com/office/drawing/2014/main" id="{A6C0037E-6AC6-F11A-9E07-C1FAF5D33AFE}"/>
                </a:ext>
              </a:extLst>
            </p:cNvPr>
            <p:cNvSpPr txBox="1"/>
            <p:nvPr/>
          </p:nvSpPr>
          <p:spPr>
            <a:xfrm>
              <a:off x="4648200" y="198086"/>
              <a:ext cx="4275529" cy="369332"/>
            </a:xfrm>
            <a:prstGeom prst="rect">
              <a:avLst/>
            </a:prstGeom>
            <a:noFill/>
          </p:spPr>
          <p:txBody>
            <a:bodyPr wrap="none" rtlCol="0">
              <a:spAutoFit/>
            </a:bodyPr>
            <a:lstStyle/>
            <a:p>
              <a:r>
                <a:rPr lang="en-US">
                  <a:solidFill>
                    <a:srgbClr val="FFFF99"/>
                  </a:solidFill>
                </a:rPr>
                <a:t>CS231.M21 Nhập môn thị giác máy tính</a:t>
              </a:r>
            </a:p>
          </p:txBody>
        </p:sp>
      </p:grpSp>
      <p:grpSp>
        <p:nvGrpSpPr>
          <p:cNvPr id="50" name="Google Shape;457;p25">
            <a:extLst>
              <a:ext uri="{FF2B5EF4-FFF2-40B4-BE49-F238E27FC236}">
                <a16:creationId xmlns:a16="http://schemas.microsoft.com/office/drawing/2014/main" id="{E666B006-C082-960D-5CA3-01961143D4D5}"/>
              </a:ext>
            </a:extLst>
          </p:cNvPr>
          <p:cNvGrpSpPr/>
          <p:nvPr/>
        </p:nvGrpSpPr>
        <p:grpSpPr>
          <a:xfrm>
            <a:off x="8468814" y="5060649"/>
            <a:ext cx="199001" cy="867198"/>
            <a:chOff x="4475150" y="4052605"/>
            <a:chExt cx="199001" cy="867198"/>
          </a:xfrm>
        </p:grpSpPr>
        <p:sp>
          <p:nvSpPr>
            <p:cNvPr id="51" name="Google Shape;458;p25">
              <a:extLst>
                <a:ext uri="{FF2B5EF4-FFF2-40B4-BE49-F238E27FC236}">
                  <a16:creationId xmlns:a16="http://schemas.microsoft.com/office/drawing/2014/main" id="{1BFF420D-DB9B-3C48-D321-F8B852C07EAF}"/>
                </a:ext>
              </a:extLst>
            </p:cNvPr>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9;p25">
              <a:extLst>
                <a:ext uri="{FF2B5EF4-FFF2-40B4-BE49-F238E27FC236}">
                  <a16:creationId xmlns:a16="http://schemas.microsoft.com/office/drawing/2014/main" id="{B0751BC5-C0A0-CFE1-FF50-F3E13F88DB7F}"/>
                </a:ext>
              </a:extLst>
            </p:cNvPr>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60;p25">
              <a:extLst>
                <a:ext uri="{FF2B5EF4-FFF2-40B4-BE49-F238E27FC236}">
                  <a16:creationId xmlns:a16="http://schemas.microsoft.com/office/drawing/2014/main" id="{EA030F1B-BDF6-4A3E-E10F-9FDD7B318EEC}"/>
                </a:ext>
              </a:extLst>
            </p:cNvPr>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 8">
            <a:extLst>
              <a:ext uri="{FF2B5EF4-FFF2-40B4-BE49-F238E27FC236}">
                <a16:creationId xmlns:a16="http://schemas.microsoft.com/office/drawing/2014/main" id="{984E87C0-3A2D-5984-EBB1-E036E546E4F8}"/>
              </a:ext>
            </a:extLst>
          </p:cNvPr>
          <p:cNvGrpSpPr/>
          <p:nvPr/>
        </p:nvGrpSpPr>
        <p:grpSpPr>
          <a:xfrm>
            <a:off x="2382780" y="3191250"/>
            <a:ext cx="7903238" cy="523220"/>
            <a:chOff x="3819917" y="3503146"/>
            <a:chExt cx="7903238" cy="523220"/>
          </a:xfrm>
        </p:grpSpPr>
        <p:sp>
          <p:nvSpPr>
            <p:cNvPr id="38" name="TextBox 37">
              <a:extLst>
                <a:ext uri="{FF2B5EF4-FFF2-40B4-BE49-F238E27FC236}">
                  <a16:creationId xmlns:a16="http://schemas.microsoft.com/office/drawing/2014/main" id="{C0D9340C-B7C1-55CB-748A-10EAC9178D88}"/>
                </a:ext>
              </a:extLst>
            </p:cNvPr>
            <p:cNvSpPr txBox="1"/>
            <p:nvPr/>
          </p:nvSpPr>
          <p:spPr>
            <a:xfrm>
              <a:off x="4425965" y="3503146"/>
              <a:ext cx="7297190" cy="523220"/>
            </a:xfrm>
            <a:prstGeom prst="rect">
              <a:avLst/>
            </a:prstGeom>
            <a:noFill/>
          </p:spPr>
          <p:txBody>
            <a:bodyPr wrap="none" rtlCol="0">
              <a:spAutoFit/>
            </a:bodyPr>
            <a:lstStyle/>
            <a:p>
              <a:r>
                <a:rPr lang="en-US" sz="2800">
                  <a:solidFill>
                    <a:srgbClr val="66FFFF"/>
                  </a:solidFill>
                </a:rPr>
                <a:t>Giáo viên hướng dẫn: </a:t>
              </a:r>
              <a:r>
                <a:rPr lang="en-US" sz="2800" b="0" i="0">
                  <a:solidFill>
                    <a:srgbClr val="66FFFF"/>
                  </a:solidFill>
                  <a:effectLst/>
                  <a:latin typeface="Open Sans" panose="020B0606030504020204" pitchFamily="34" charset="0"/>
                </a:rPr>
                <a:t>TS. Nguyễn Vinh Tiệp</a:t>
              </a:r>
              <a:endParaRPr lang="en-US" sz="2800">
                <a:solidFill>
                  <a:srgbClr val="66FFFF"/>
                </a:solidFill>
              </a:endParaRPr>
            </a:p>
          </p:txBody>
        </p:sp>
        <p:pic>
          <p:nvPicPr>
            <p:cNvPr id="5" name="Picture 4" descr="Shape&#10;&#10;Description automatically generated with low confidence">
              <a:extLst>
                <a:ext uri="{FF2B5EF4-FFF2-40B4-BE49-F238E27FC236}">
                  <a16:creationId xmlns:a16="http://schemas.microsoft.com/office/drawing/2014/main" id="{4BF273F5-6449-64B5-5D76-A864B36B157C}"/>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19917" y="3509033"/>
              <a:ext cx="472697" cy="472697"/>
            </a:xfrm>
            <a:prstGeom prst="rect">
              <a:avLst/>
            </a:prstGeom>
          </p:spPr>
        </p:pic>
      </p:grpSp>
      <p:pic>
        <p:nvPicPr>
          <p:cNvPr id="8" name="Picture 7">
            <a:extLst>
              <a:ext uri="{FF2B5EF4-FFF2-40B4-BE49-F238E27FC236}">
                <a16:creationId xmlns:a16="http://schemas.microsoft.com/office/drawing/2014/main" id="{1D2330C0-B472-EBE9-68CD-5FD7DD82D9D3}"/>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backgroundRemoval t="8387" b="89677" l="10000" r="90000">
                        <a14:foregroundMark x1="61875" y1="40215" x2="61875" y2="40215"/>
                        <a14:foregroundMark x1="21042" y1="28387" x2="21042" y2="28387"/>
                        <a14:foregroundMark x1="44167" y1="66022" x2="44167" y2="66022"/>
                        <a14:foregroundMark x1="49167" y1="80000" x2="49167" y2="80000"/>
                        <a14:foregroundMark x1="28958" y1="74409" x2="28958" y2="74409"/>
                        <a14:foregroundMark x1="22292" y1="85161" x2="22292" y2="85161"/>
                        <a14:foregroundMark x1="45417" y1="9032" x2="45417" y2="9032"/>
                        <a14:foregroundMark x1="45417" y1="8387" x2="45417" y2="8387"/>
                      </a14:backgroundRemoval>
                    </a14:imgEffect>
                  </a14:imgLayer>
                </a14:imgProps>
              </a:ext>
            </a:extLst>
          </a:blip>
          <a:stretch>
            <a:fillRect/>
          </a:stretch>
        </p:blipFill>
        <p:spPr>
          <a:xfrm>
            <a:off x="6081032" y="4011729"/>
            <a:ext cx="552840" cy="535564"/>
          </a:xfrm>
          <a:prstGeom prst="rect">
            <a:avLst/>
          </a:prstGeom>
        </p:spPr>
      </p:pic>
      <p:pic>
        <p:nvPicPr>
          <p:cNvPr id="35" name="Picture 34" descr="Icon&#10;&#10;Description automatically generated">
            <a:extLst>
              <a:ext uri="{FF2B5EF4-FFF2-40B4-BE49-F238E27FC236}">
                <a16:creationId xmlns:a16="http://schemas.microsoft.com/office/drawing/2014/main" id="{E39DA994-A6DC-C545-4900-7A9B440565D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2040" y="227192"/>
            <a:ext cx="671923" cy="671923"/>
          </a:xfrm>
          <a:prstGeom prst="rect">
            <a:avLst/>
          </a:prstGeom>
        </p:spPr>
      </p:pic>
      <p:sp>
        <p:nvSpPr>
          <p:cNvPr id="36" name="TextBox 35">
            <a:extLst>
              <a:ext uri="{FF2B5EF4-FFF2-40B4-BE49-F238E27FC236}">
                <a16:creationId xmlns:a16="http://schemas.microsoft.com/office/drawing/2014/main" id="{25E28938-9324-C928-291F-E6A48F8FF626}"/>
              </a:ext>
            </a:extLst>
          </p:cNvPr>
          <p:cNvSpPr txBox="1"/>
          <p:nvPr/>
        </p:nvSpPr>
        <p:spPr>
          <a:xfrm>
            <a:off x="488440" y="292224"/>
            <a:ext cx="1244251" cy="523220"/>
          </a:xfrm>
          <a:prstGeom prst="rect">
            <a:avLst/>
          </a:prstGeom>
          <a:noFill/>
        </p:spPr>
        <p:txBody>
          <a:bodyPr wrap="none" rtlCol="0">
            <a:spAutoFit/>
          </a:bodyPr>
          <a:lstStyle/>
          <a:p>
            <a:r>
              <a:rPr lang="en-US" sz="2800">
                <a:solidFill>
                  <a:schemeClr val="accent5">
                    <a:lumMod val="75000"/>
                  </a:schemeClr>
                </a:solidFill>
              </a:rPr>
              <a:t>Nhóm </a:t>
            </a:r>
          </a:p>
        </p:txBody>
      </p:sp>
    </p:spTree>
    <p:extLst>
      <p:ext uri="{BB962C8B-B14F-4D97-AF65-F5344CB8AC3E}">
        <p14:creationId xmlns:p14="http://schemas.microsoft.com/office/powerpoint/2010/main" val="2292968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416612" y="777081"/>
            <a:ext cx="10972800" cy="1143000"/>
          </a:xfrm>
        </p:spPr>
        <p:txBody>
          <a:bodyPr/>
          <a:lstStyle/>
          <a:p>
            <a:r>
              <a:rPr lang="en-US">
                <a:solidFill>
                  <a:srgbClr val="66FFFF"/>
                </a:solidFill>
              </a:rPr>
              <a:t>Phương án tiếp cận</a:t>
            </a:r>
            <a:endParaRPr lang="en-US" dirty="0">
              <a:solidFill>
                <a:srgbClr val="66FFFF"/>
              </a:solidFill>
            </a:endParaRPr>
          </a:p>
        </p:txBody>
      </p:sp>
      <p:sp>
        <p:nvSpPr>
          <p:cNvPr id="3" name="Rectangle: Rounded Corners 2">
            <a:extLst>
              <a:ext uri="{FF2B5EF4-FFF2-40B4-BE49-F238E27FC236}">
                <a16:creationId xmlns:a16="http://schemas.microsoft.com/office/drawing/2014/main" id="{0AA72150-6E62-200C-7EA2-FC8FC2A33399}"/>
              </a:ext>
            </a:extLst>
          </p:cNvPr>
          <p:cNvSpPr/>
          <p:nvPr/>
        </p:nvSpPr>
        <p:spPr>
          <a:xfrm>
            <a:off x="4419600" y="1951038"/>
            <a:ext cx="3352800" cy="715962"/>
          </a:xfrm>
          <a:prstGeom prst="roundRect">
            <a:avLst/>
          </a:prstGeom>
          <a:solidFill>
            <a:srgbClr val="CCFFFF"/>
          </a:solidFill>
          <a:effectLst>
            <a:outerShdw blurRad="50800" dist="38100" dir="10800000" algn="r" rotWithShape="0">
              <a:prstClr val="black">
                <a:alpha val="40000"/>
              </a:prstClr>
            </a:outerShdw>
          </a:effectLst>
          <a:scene3d>
            <a:camera prst="perspectiveLeft"/>
            <a:lightRig rig="threePt" dir="t"/>
          </a:scene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Xóa đối tượng sử dụng thuật toán Seam Carving</a:t>
            </a:r>
          </a:p>
        </p:txBody>
      </p:sp>
      <p:sp>
        <p:nvSpPr>
          <p:cNvPr id="6" name="Rectangle: Rounded Corners 5">
            <a:extLst>
              <a:ext uri="{FF2B5EF4-FFF2-40B4-BE49-F238E27FC236}">
                <a16:creationId xmlns:a16="http://schemas.microsoft.com/office/drawing/2014/main" id="{669E779D-54BD-C472-7B16-79A9F0396D23}"/>
              </a:ext>
            </a:extLst>
          </p:cNvPr>
          <p:cNvSpPr/>
          <p:nvPr/>
        </p:nvSpPr>
        <p:spPr>
          <a:xfrm>
            <a:off x="108284" y="3293330"/>
            <a:ext cx="2221832" cy="990600"/>
          </a:xfrm>
          <a:prstGeom prst="roundRect">
            <a:avLst/>
          </a:prstGeom>
          <a:solidFill>
            <a:srgbClr val="CCFFFF"/>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Xác định kích thước đối tượng cần xóa</a:t>
            </a:r>
          </a:p>
        </p:txBody>
      </p:sp>
      <p:sp>
        <p:nvSpPr>
          <p:cNvPr id="7" name="Rectangle: Rounded Corners 6">
            <a:extLst>
              <a:ext uri="{FF2B5EF4-FFF2-40B4-BE49-F238E27FC236}">
                <a16:creationId xmlns:a16="http://schemas.microsoft.com/office/drawing/2014/main" id="{93C83D3F-0ECB-D53D-A6A0-2D5B8F235038}"/>
              </a:ext>
            </a:extLst>
          </p:cNvPr>
          <p:cNvSpPr/>
          <p:nvPr/>
        </p:nvSpPr>
        <p:spPr>
          <a:xfrm>
            <a:off x="2819400" y="3322638"/>
            <a:ext cx="2590800" cy="71596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Xóa đối tượng</a:t>
            </a:r>
          </a:p>
        </p:txBody>
      </p:sp>
      <p:sp>
        <p:nvSpPr>
          <p:cNvPr id="8" name="Rectangle: Rounded Corners 7">
            <a:extLst>
              <a:ext uri="{FF2B5EF4-FFF2-40B4-BE49-F238E27FC236}">
                <a16:creationId xmlns:a16="http://schemas.microsoft.com/office/drawing/2014/main" id="{C781C5A9-BECC-0416-63C2-DB7EB3051FAD}"/>
              </a:ext>
            </a:extLst>
          </p:cNvPr>
          <p:cNvSpPr/>
          <p:nvPr/>
        </p:nvSpPr>
        <p:spPr>
          <a:xfrm>
            <a:off x="8067646" y="3276600"/>
            <a:ext cx="2590800" cy="715962"/>
          </a:xfrm>
          <a:prstGeom prst="roundRect">
            <a:avLst/>
          </a:prstGeom>
          <a:solidFill>
            <a:srgbClr val="CCFFFF"/>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Khôi phục kích thước ban đầu của ảnh</a:t>
            </a:r>
          </a:p>
        </p:txBody>
      </p:sp>
      <p:sp>
        <p:nvSpPr>
          <p:cNvPr id="9" name="Rectangle: Rounded Corners 8">
            <a:extLst>
              <a:ext uri="{FF2B5EF4-FFF2-40B4-BE49-F238E27FC236}">
                <a16:creationId xmlns:a16="http://schemas.microsoft.com/office/drawing/2014/main" id="{1E419BE2-4C10-487C-5C8B-C703E62E4122}"/>
              </a:ext>
            </a:extLst>
          </p:cNvPr>
          <p:cNvSpPr/>
          <p:nvPr/>
        </p:nvSpPr>
        <p:spPr>
          <a:xfrm>
            <a:off x="1524000" y="4724400"/>
            <a:ext cx="1524000" cy="715962"/>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Sinh ảnh năng lượng</a:t>
            </a:r>
          </a:p>
        </p:txBody>
      </p:sp>
      <p:sp>
        <p:nvSpPr>
          <p:cNvPr id="10" name="Rectangle: Rounded Corners 9">
            <a:extLst>
              <a:ext uri="{FF2B5EF4-FFF2-40B4-BE49-F238E27FC236}">
                <a16:creationId xmlns:a16="http://schemas.microsoft.com/office/drawing/2014/main" id="{908A71B6-38A8-828E-C2E5-831EE8E97992}"/>
              </a:ext>
            </a:extLst>
          </p:cNvPr>
          <p:cNvSpPr/>
          <p:nvPr/>
        </p:nvSpPr>
        <p:spPr>
          <a:xfrm>
            <a:off x="3200400" y="4724400"/>
            <a:ext cx="1808750" cy="1371600"/>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Chọn đường seam có tổng năng lượng nhỏ nhất</a:t>
            </a:r>
          </a:p>
        </p:txBody>
      </p:sp>
      <p:sp>
        <p:nvSpPr>
          <p:cNvPr id="11" name="Rectangle: Rounded Corners 10">
            <a:extLst>
              <a:ext uri="{FF2B5EF4-FFF2-40B4-BE49-F238E27FC236}">
                <a16:creationId xmlns:a16="http://schemas.microsoft.com/office/drawing/2014/main" id="{B0E7DDCD-027F-3BAB-05CA-23244F0141B7}"/>
              </a:ext>
            </a:extLst>
          </p:cNvPr>
          <p:cNvSpPr/>
          <p:nvPr/>
        </p:nvSpPr>
        <p:spPr>
          <a:xfrm>
            <a:off x="5237749" y="4745497"/>
            <a:ext cx="1467851" cy="916487"/>
          </a:xfrm>
          <a:prstGeom prst="roundRect">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Xóa đường seam khỏi ảnh</a:t>
            </a:r>
          </a:p>
        </p:txBody>
      </p:sp>
      <p:sp>
        <p:nvSpPr>
          <p:cNvPr id="12" name="Rectangle: Rounded Corners 11">
            <a:extLst>
              <a:ext uri="{FF2B5EF4-FFF2-40B4-BE49-F238E27FC236}">
                <a16:creationId xmlns:a16="http://schemas.microsoft.com/office/drawing/2014/main" id="{8068C5EA-FBF1-769D-165E-6B6493DE293B}"/>
              </a:ext>
            </a:extLst>
          </p:cNvPr>
          <p:cNvSpPr/>
          <p:nvPr/>
        </p:nvSpPr>
        <p:spPr>
          <a:xfrm>
            <a:off x="6858000" y="4644356"/>
            <a:ext cx="1524000" cy="715962"/>
          </a:xfrm>
          <a:prstGeom prst="roundRect">
            <a:avLst/>
          </a:prstGeom>
          <a:solidFill>
            <a:srgbClr val="CCFFFF"/>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Sinh ảnh năng lượng</a:t>
            </a:r>
          </a:p>
        </p:txBody>
      </p:sp>
      <p:sp>
        <p:nvSpPr>
          <p:cNvPr id="13" name="Rectangle: Rounded Corners 12">
            <a:extLst>
              <a:ext uri="{FF2B5EF4-FFF2-40B4-BE49-F238E27FC236}">
                <a16:creationId xmlns:a16="http://schemas.microsoft.com/office/drawing/2014/main" id="{63EF11C9-D4B6-0BCC-0B09-7420F62102CD}"/>
              </a:ext>
            </a:extLst>
          </p:cNvPr>
          <p:cNvSpPr/>
          <p:nvPr/>
        </p:nvSpPr>
        <p:spPr>
          <a:xfrm>
            <a:off x="8486746" y="4602162"/>
            <a:ext cx="1752600" cy="1371600"/>
          </a:xfrm>
          <a:prstGeom prst="roundRect">
            <a:avLst/>
          </a:prstGeom>
          <a:solidFill>
            <a:srgbClr val="CCFFFF"/>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Chọn đường seam có tổng năng lượng nhỏ nhất</a:t>
            </a:r>
          </a:p>
        </p:txBody>
      </p:sp>
      <p:sp>
        <p:nvSpPr>
          <p:cNvPr id="14" name="Rectangle: Rounded Corners 13">
            <a:extLst>
              <a:ext uri="{FF2B5EF4-FFF2-40B4-BE49-F238E27FC236}">
                <a16:creationId xmlns:a16="http://schemas.microsoft.com/office/drawing/2014/main" id="{38A9CD68-BD44-34D8-E86F-E9EEFE0CD981}"/>
              </a:ext>
            </a:extLst>
          </p:cNvPr>
          <p:cNvSpPr/>
          <p:nvPr/>
        </p:nvSpPr>
        <p:spPr>
          <a:xfrm>
            <a:off x="10405782" y="4623259"/>
            <a:ext cx="1623267" cy="895390"/>
          </a:xfrm>
          <a:prstGeom prst="roundRect">
            <a:avLst/>
          </a:prstGeom>
          <a:solidFill>
            <a:srgbClr val="CCFFFF"/>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Thêm đường seam vào ảnh</a:t>
            </a:r>
          </a:p>
        </p:txBody>
      </p:sp>
      <p:cxnSp>
        <p:nvCxnSpPr>
          <p:cNvPr id="15" name="Straight Arrow Connector 14">
            <a:extLst>
              <a:ext uri="{FF2B5EF4-FFF2-40B4-BE49-F238E27FC236}">
                <a16:creationId xmlns:a16="http://schemas.microsoft.com/office/drawing/2014/main" id="{2465C8BD-933C-A1E2-BE35-1B64CF48C825}"/>
              </a:ext>
            </a:extLst>
          </p:cNvPr>
          <p:cNvCxnSpPr>
            <a:cxnSpLocks/>
            <a:stCxn id="3" idx="2"/>
            <a:endCxn id="6" idx="0"/>
          </p:cNvCxnSpPr>
          <p:nvPr/>
        </p:nvCxnSpPr>
        <p:spPr>
          <a:xfrm flipH="1">
            <a:off x="1219200" y="2667000"/>
            <a:ext cx="4876800" cy="626330"/>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971AD7-C663-45E2-D470-159E5D4EAB0D}"/>
              </a:ext>
            </a:extLst>
          </p:cNvPr>
          <p:cNvCxnSpPr>
            <a:cxnSpLocks/>
            <a:stCxn id="3" idx="2"/>
            <a:endCxn id="7" idx="0"/>
          </p:cNvCxnSpPr>
          <p:nvPr/>
        </p:nvCxnSpPr>
        <p:spPr>
          <a:xfrm flipH="1">
            <a:off x="4114800" y="2667000"/>
            <a:ext cx="1981200" cy="655638"/>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62AB3B-A516-6DFF-3599-535104C0C93F}"/>
              </a:ext>
            </a:extLst>
          </p:cNvPr>
          <p:cNvCxnSpPr>
            <a:cxnSpLocks/>
            <a:stCxn id="3" idx="2"/>
            <a:endCxn id="8" idx="0"/>
          </p:cNvCxnSpPr>
          <p:nvPr/>
        </p:nvCxnSpPr>
        <p:spPr>
          <a:xfrm>
            <a:off x="6096000" y="2667000"/>
            <a:ext cx="3267046" cy="609600"/>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66BCFE-A382-35B9-1CBF-5F3F8BFC03F5}"/>
              </a:ext>
            </a:extLst>
          </p:cNvPr>
          <p:cNvCxnSpPr>
            <a:cxnSpLocks/>
            <a:stCxn id="7" idx="2"/>
            <a:endCxn id="9" idx="0"/>
          </p:cNvCxnSpPr>
          <p:nvPr/>
        </p:nvCxnSpPr>
        <p:spPr>
          <a:xfrm flipH="1">
            <a:off x="2286000" y="4038600"/>
            <a:ext cx="1828800" cy="685800"/>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C8E3959-FA82-6CD4-AE6A-93F58EBEA045}"/>
              </a:ext>
            </a:extLst>
          </p:cNvPr>
          <p:cNvCxnSpPr>
            <a:cxnSpLocks/>
            <a:stCxn id="7" idx="2"/>
            <a:endCxn id="10" idx="0"/>
          </p:cNvCxnSpPr>
          <p:nvPr/>
        </p:nvCxnSpPr>
        <p:spPr>
          <a:xfrm flipH="1">
            <a:off x="4104775" y="4038600"/>
            <a:ext cx="10025" cy="685800"/>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9560322-8AEA-E5A2-256A-1E6AB5105338}"/>
              </a:ext>
            </a:extLst>
          </p:cNvPr>
          <p:cNvCxnSpPr>
            <a:cxnSpLocks/>
            <a:stCxn id="7" idx="2"/>
            <a:endCxn id="11" idx="0"/>
          </p:cNvCxnSpPr>
          <p:nvPr/>
        </p:nvCxnSpPr>
        <p:spPr>
          <a:xfrm>
            <a:off x="4114800" y="4038600"/>
            <a:ext cx="1856875" cy="706897"/>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77A1EA-1BE5-1C6E-9F3F-2AFF5F1F3F03}"/>
              </a:ext>
            </a:extLst>
          </p:cNvPr>
          <p:cNvCxnSpPr>
            <a:cxnSpLocks/>
            <a:stCxn id="8" idx="2"/>
            <a:endCxn id="12" idx="0"/>
          </p:cNvCxnSpPr>
          <p:nvPr/>
        </p:nvCxnSpPr>
        <p:spPr>
          <a:xfrm flipH="1">
            <a:off x="7620000" y="3992562"/>
            <a:ext cx="1743046" cy="651794"/>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0726621-5637-316F-8AC2-71C82BBD23EE}"/>
              </a:ext>
            </a:extLst>
          </p:cNvPr>
          <p:cNvCxnSpPr>
            <a:cxnSpLocks/>
            <a:stCxn id="8" idx="2"/>
            <a:endCxn id="13" idx="0"/>
          </p:cNvCxnSpPr>
          <p:nvPr/>
        </p:nvCxnSpPr>
        <p:spPr>
          <a:xfrm>
            <a:off x="9363046" y="3992562"/>
            <a:ext cx="0" cy="609600"/>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B7DFA6B-E975-D9FF-886C-1A573A5FDD13}"/>
              </a:ext>
            </a:extLst>
          </p:cNvPr>
          <p:cNvCxnSpPr>
            <a:cxnSpLocks/>
            <a:stCxn id="8" idx="2"/>
            <a:endCxn id="14" idx="0"/>
          </p:cNvCxnSpPr>
          <p:nvPr/>
        </p:nvCxnSpPr>
        <p:spPr>
          <a:xfrm>
            <a:off x="9363046" y="3992562"/>
            <a:ext cx="1854370" cy="630697"/>
          </a:xfrm>
          <a:prstGeom prst="straightConnector1">
            <a:avLst/>
          </a:prstGeom>
          <a:ln w="127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9B8FC3B8-B650-8D46-35B6-265BBCDAE74A}"/>
              </a:ext>
            </a:extLst>
          </p:cNvPr>
          <p:cNvSpPr/>
          <p:nvPr/>
        </p:nvSpPr>
        <p:spPr>
          <a:xfrm>
            <a:off x="5105400" y="15050941"/>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07F73B5C-A19A-3690-EB62-4055552A863D}"/>
              </a:ext>
            </a:extLst>
          </p:cNvPr>
          <p:cNvSpPr/>
          <p:nvPr/>
        </p:nvSpPr>
        <p:spPr>
          <a:xfrm>
            <a:off x="6162646" y="-6692503"/>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Flowchart: Data 81">
            <a:extLst>
              <a:ext uri="{FF2B5EF4-FFF2-40B4-BE49-F238E27FC236}">
                <a16:creationId xmlns:a16="http://schemas.microsoft.com/office/drawing/2014/main" id="{4EAB9AA4-224D-D15E-F38F-3576D978D956}"/>
              </a:ext>
            </a:extLst>
          </p:cNvPr>
          <p:cNvSpPr/>
          <p:nvPr/>
        </p:nvSpPr>
        <p:spPr>
          <a:xfrm>
            <a:off x="-7543800" y="-857250"/>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83" name="Rectangle 82">
            <a:extLst>
              <a:ext uri="{FF2B5EF4-FFF2-40B4-BE49-F238E27FC236}">
                <a16:creationId xmlns:a16="http://schemas.microsoft.com/office/drawing/2014/main" id="{FFC86C90-AF56-CBFD-C088-EBF2F6ECFCEE}"/>
              </a:ext>
            </a:extLst>
          </p:cNvPr>
          <p:cNvSpPr/>
          <p:nvPr/>
        </p:nvSpPr>
        <p:spPr>
          <a:xfrm>
            <a:off x="3048000" y="-5791200"/>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84" name="Rectangle 83">
            <a:extLst>
              <a:ext uri="{FF2B5EF4-FFF2-40B4-BE49-F238E27FC236}">
                <a16:creationId xmlns:a16="http://schemas.microsoft.com/office/drawing/2014/main" id="{983005C4-0E8B-4651-60E9-0DFF2D6FD50B}"/>
              </a:ext>
            </a:extLst>
          </p:cNvPr>
          <p:cNvSpPr/>
          <p:nvPr/>
        </p:nvSpPr>
        <p:spPr>
          <a:xfrm>
            <a:off x="8324320" y="-4871579"/>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85" name="Rectangle 84">
            <a:extLst>
              <a:ext uri="{FF2B5EF4-FFF2-40B4-BE49-F238E27FC236}">
                <a16:creationId xmlns:a16="http://schemas.microsoft.com/office/drawing/2014/main" id="{CE833655-1E95-D75B-04C4-6D7B8E612DEB}"/>
              </a:ext>
            </a:extLst>
          </p:cNvPr>
          <p:cNvSpPr/>
          <p:nvPr/>
        </p:nvSpPr>
        <p:spPr>
          <a:xfrm>
            <a:off x="17297400" y="1377191"/>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86" name="Rectangle 85">
            <a:extLst>
              <a:ext uri="{FF2B5EF4-FFF2-40B4-BE49-F238E27FC236}">
                <a16:creationId xmlns:a16="http://schemas.microsoft.com/office/drawing/2014/main" id="{12213CA6-640A-FC16-89CA-754907E1B873}"/>
              </a:ext>
            </a:extLst>
          </p:cNvPr>
          <p:cNvSpPr/>
          <p:nvPr/>
        </p:nvSpPr>
        <p:spPr>
          <a:xfrm>
            <a:off x="16992600" y="5973762"/>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87" name="Rectangle 86">
            <a:extLst>
              <a:ext uri="{FF2B5EF4-FFF2-40B4-BE49-F238E27FC236}">
                <a16:creationId xmlns:a16="http://schemas.microsoft.com/office/drawing/2014/main" id="{CBBAED6C-4D9F-81C9-4E57-ECF427438361}"/>
              </a:ext>
            </a:extLst>
          </p:cNvPr>
          <p:cNvSpPr/>
          <p:nvPr/>
        </p:nvSpPr>
        <p:spPr>
          <a:xfrm>
            <a:off x="-10591800" y="8101471"/>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88" name="Rectangle 87">
            <a:extLst>
              <a:ext uri="{FF2B5EF4-FFF2-40B4-BE49-F238E27FC236}">
                <a16:creationId xmlns:a16="http://schemas.microsoft.com/office/drawing/2014/main" id="{8866857A-4D9D-430E-1190-BE699166CE58}"/>
              </a:ext>
            </a:extLst>
          </p:cNvPr>
          <p:cNvSpPr/>
          <p:nvPr/>
        </p:nvSpPr>
        <p:spPr>
          <a:xfrm>
            <a:off x="6972302" y="9596896"/>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89" name="Rectangle 88">
            <a:extLst>
              <a:ext uri="{FF2B5EF4-FFF2-40B4-BE49-F238E27FC236}">
                <a16:creationId xmlns:a16="http://schemas.microsoft.com/office/drawing/2014/main" id="{6FD4882A-5315-12C8-EF63-290CC5BD604F}"/>
              </a:ext>
            </a:extLst>
          </p:cNvPr>
          <p:cNvSpPr/>
          <p:nvPr/>
        </p:nvSpPr>
        <p:spPr>
          <a:xfrm>
            <a:off x="15849600" y="10590390"/>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90" name="Flowchart: Data 89">
            <a:extLst>
              <a:ext uri="{FF2B5EF4-FFF2-40B4-BE49-F238E27FC236}">
                <a16:creationId xmlns:a16="http://schemas.microsoft.com/office/drawing/2014/main" id="{A198E2F7-0511-EBB8-CE7F-B68AEDEA78ED}"/>
              </a:ext>
            </a:extLst>
          </p:cNvPr>
          <p:cNvSpPr/>
          <p:nvPr/>
        </p:nvSpPr>
        <p:spPr>
          <a:xfrm>
            <a:off x="-4114800" y="1416829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91" name="Straight Arrow Connector 90">
            <a:extLst>
              <a:ext uri="{FF2B5EF4-FFF2-40B4-BE49-F238E27FC236}">
                <a16:creationId xmlns:a16="http://schemas.microsoft.com/office/drawing/2014/main" id="{6732430E-8D03-4D61-EFFD-15BBE10DF693}"/>
              </a:ext>
            </a:extLst>
          </p:cNvPr>
          <p:cNvCxnSpPr>
            <a:cxnSpLocks/>
            <a:stCxn id="82" idx="5"/>
            <a:endCxn id="83" idx="1"/>
          </p:cNvCxnSpPr>
          <p:nvPr/>
        </p:nvCxnSpPr>
        <p:spPr>
          <a:xfrm flipV="1">
            <a:off x="-5966460" y="-5334000"/>
            <a:ext cx="9014460" cy="49053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34471D7-560C-8077-3E8E-CE46DAD2579E}"/>
              </a:ext>
            </a:extLst>
          </p:cNvPr>
          <p:cNvCxnSpPr>
            <a:cxnSpLocks/>
            <a:stCxn id="83" idx="3"/>
            <a:endCxn id="84" idx="1"/>
          </p:cNvCxnSpPr>
          <p:nvPr/>
        </p:nvCxnSpPr>
        <p:spPr>
          <a:xfrm>
            <a:off x="4419600" y="-5334000"/>
            <a:ext cx="3904720" cy="862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E97CEF7-AF7D-82F1-B0FC-84043D81D0AE}"/>
              </a:ext>
            </a:extLst>
          </p:cNvPr>
          <p:cNvCxnSpPr>
            <a:cxnSpLocks/>
            <a:stCxn id="84" idx="3"/>
            <a:endCxn id="85" idx="1"/>
          </p:cNvCxnSpPr>
          <p:nvPr/>
        </p:nvCxnSpPr>
        <p:spPr>
          <a:xfrm>
            <a:off x="9467320" y="-4471529"/>
            <a:ext cx="7830080" cy="62487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D1E35C3-1E1F-491E-6D1E-37D93228D809}"/>
              </a:ext>
            </a:extLst>
          </p:cNvPr>
          <p:cNvCxnSpPr>
            <a:cxnSpLocks/>
            <a:stCxn id="85" idx="3"/>
            <a:endCxn id="86" idx="1"/>
          </p:cNvCxnSpPr>
          <p:nvPr/>
        </p:nvCxnSpPr>
        <p:spPr>
          <a:xfrm flipH="1">
            <a:off x="16992600" y="1777241"/>
            <a:ext cx="1447800" cy="45965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AF43625-6C5E-E97C-A387-BC2121191090}"/>
              </a:ext>
            </a:extLst>
          </p:cNvPr>
          <p:cNvCxnSpPr>
            <a:cxnSpLocks/>
            <a:stCxn id="89" idx="1"/>
            <a:endCxn id="88" idx="3"/>
          </p:cNvCxnSpPr>
          <p:nvPr/>
        </p:nvCxnSpPr>
        <p:spPr>
          <a:xfrm flipH="1" flipV="1">
            <a:off x="8115302" y="9996946"/>
            <a:ext cx="7734298" cy="993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CEE3BBE-B76D-58B5-432B-2AADB021D060}"/>
              </a:ext>
            </a:extLst>
          </p:cNvPr>
          <p:cNvCxnSpPr>
            <a:cxnSpLocks/>
            <a:stCxn id="88" idx="1"/>
            <a:endCxn id="87" idx="3"/>
          </p:cNvCxnSpPr>
          <p:nvPr/>
        </p:nvCxnSpPr>
        <p:spPr>
          <a:xfrm flipH="1" flipV="1">
            <a:off x="-9448800" y="8501521"/>
            <a:ext cx="16421102" cy="14954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C88AA9C-0CD8-F116-5A89-0027A7162C41}"/>
              </a:ext>
            </a:extLst>
          </p:cNvPr>
          <p:cNvCxnSpPr>
            <a:cxnSpLocks/>
          </p:cNvCxnSpPr>
          <p:nvPr/>
        </p:nvCxnSpPr>
        <p:spPr>
          <a:xfrm>
            <a:off x="-552408" y="9768346"/>
            <a:ext cx="5075564"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6B0C359-0BF7-5361-81BE-0CE276C5371D}"/>
              </a:ext>
            </a:extLst>
          </p:cNvPr>
          <p:cNvCxnSpPr>
            <a:cxnSpLocks/>
            <a:stCxn id="86" idx="3"/>
          </p:cNvCxnSpPr>
          <p:nvPr/>
        </p:nvCxnSpPr>
        <p:spPr>
          <a:xfrm>
            <a:off x="18135600" y="6373812"/>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BBA204D-9160-A3B3-1211-5A820798C0C2}"/>
              </a:ext>
            </a:extLst>
          </p:cNvPr>
          <p:cNvCxnSpPr>
            <a:cxnSpLocks/>
          </p:cNvCxnSpPr>
          <p:nvPr/>
        </p:nvCxnSpPr>
        <p:spPr>
          <a:xfrm>
            <a:off x="10020302" y="8501521"/>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4A76B51-8DE9-38B6-7E5B-78A8EDC55440}"/>
              </a:ext>
            </a:extLst>
          </p:cNvPr>
          <p:cNvCxnSpPr>
            <a:cxnSpLocks/>
            <a:endCxn id="89" idx="3"/>
          </p:cNvCxnSpPr>
          <p:nvPr/>
        </p:nvCxnSpPr>
        <p:spPr>
          <a:xfrm flipH="1">
            <a:off x="16992600" y="10990440"/>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B04D21C-9084-34C9-1591-307775328BED}"/>
              </a:ext>
            </a:extLst>
          </p:cNvPr>
          <p:cNvSpPr txBox="1"/>
          <p:nvPr/>
        </p:nvSpPr>
        <p:spPr>
          <a:xfrm>
            <a:off x="6496051" y="7532114"/>
            <a:ext cx="2095498" cy="369332"/>
          </a:xfrm>
          <a:prstGeom prst="rect">
            <a:avLst/>
          </a:prstGeom>
          <a:noFill/>
        </p:spPr>
        <p:txBody>
          <a:bodyPr wrap="square" rtlCol="0">
            <a:spAutoFit/>
          </a:bodyPr>
          <a:lstStyle/>
          <a:p>
            <a:pPr algn="ctr"/>
            <a:r>
              <a:rPr lang="en-US" b="1"/>
              <a:t>Remove object</a:t>
            </a:r>
          </a:p>
        </p:txBody>
      </p:sp>
      <p:sp>
        <p:nvSpPr>
          <p:cNvPr id="102" name="TextBox 101">
            <a:extLst>
              <a:ext uri="{FF2B5EF4-FFF2-40B4-BE49-F238E27FC236}">
                <a16:creationId xmlns:a16="http://schemas.microsoft.com/office/drawing/2014/main" id="{CE7BB5FF-74E9-DD37-4D60-82E9BC72073D}"/>
              </a:ext>
            </a:extLst>
          </p:cNvPr>
          <p:cNvSpPr txBox="1"/>
          <p:nvPr/>
        </p:nvSpPr>
        <p:spPr>
          <a:xfrm>
            <a:off x="7115175" y="16402925"/>
            <a:ext cx="2533649" cy="369332"/>
          </a:xfrm>
          <a:prstGeom prst="rect">
            <a:avLst/>
          </a:prstGeom>
          <a:noFill/>
        </p:spPr>
        <p:txBody>
          <a:bodyPr wrap="square" rtlCol="0">
            <a:spAutoFit/>
          </a:bodyPr>
          <a:lstStyle/>
          <a:p>
            <a:pPr algn="ctr"/>
            <a:r>
              <a:rPr lang="en-US" b="1"/>
              <a:t>Regain original size</a:t>
            </a:r>
          </a:p>
        </p:txBody>
      </p:sp>
    </p:spTree>
    <p:extLst>
      <p:ext uri="{BB962C8B-B14F-4D97-AF65-F5344CB8AC3E}">
        <p14:creationId xmlns:p14="http://schemas.microsoft.com/office/powerpoint/2010/main" val="2571894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2" presetClass="entr" presetSubtype="1" fill="hold" grpId="0" nodeType="withEffect">
                                  <p:stCondLst>
                                    <p:cond delay="5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ppt_y</p:attrName>
                                        </p:attrNameLst>
                                      </p:cBhvr>
                                      <p:tavLst>
                                        <p:tav tm="0">
                                          <p:val>
                                            <p:strVal val="#ppt_y-#ppt_h*1.125000"/>
                                          </p:val>
                                        </p:tav>
                                        <p:tav tm="100000">
                                          <p:val>
                                            <p:strVal val="#ppt_y"/>
                                          </p:val>
                                        </p:tav>
                                      </p:tavLst>
                                    </p:anim>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up)">
                                      <p:cBhvr>
                                        <p:cTn id="32" dur="500"/>
                                        <p:tgtEl>
                                          <p:spTgt spid="24"/>
                                        </p:tgtEl>
                                      </p:cBhvr>
                                    </p:animEffect>
                                  </p:childTnLst>
                                </p:cTn>
                              </p:par>
                              <p:par>
                                <p:cTn id="33" presetID="37"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900" decel="100000" fill="hold"/>
                                        <p:tgtEl>
                                          <p:spTgt spid="9"/>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9" presetID="22" presetClass="entr" presetSubtype="1"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up)">
                                      <p:cBhvr>
                                        <p:cTn id="41" dur="500"/>
                                        <p:tgtEl>
                                          <p:spTgt spid="27"/>
                                        </p:tgtEl>
                                      </p:cBhvr>
                                    </p:animEffect>
                                  </p:childTnLst>
                                </p:cTn>
                              </p:par>
                              <p:par>
                                <p:cTn id="42" presetID="37"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900" decel="100000" fill="hold"/>
                                        <p:tgtEl>
                                          <p:spTgt spid="10"/>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48" presetID="22" presetClass="entr" presetSubtype="1"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500"/>
                                        <p:tgtEl>
                                          <p:spTgt spid="30"/>
                                        </p:tgtEl>
                                      </p:cBhvr>
                                    </p:animEffect>
                                  </p:childTnLst>
                                </p:cTn>
                              </p:par>
                              <p:par>
                                <p:cTn id="51" presetID="37"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900" decel="100000" fill="hold"/>
                                        <p:tgtEl>
                                          <p:spTgt spid="11"/>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up)">
                                      <p:cBhvr>
                                        <p:cTn id="61" dur="500"/>
                                        <p:tgtEl>
                                          <p:spTgt spid="36"/>
                                        </p:tgtEl>
                                      </p:cBhvr>
                                    </p:animEffect>
                                  </p:childTnLst>
                                </p:cTn>
                              </p:par>
                              <p:par>
                                <p:cTn id="62" presetID="22" presetClass="entr" presetSubtype="1"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up)">
                                      <p:cBhvr>
                                        <p:cTn id="64" dur="500"/>
                                        <p:tgtEl>
                                          <p:spTgt spid="33"/>
                                        </p:tgtEl>
                                      </p:cBhvr>
                                    </p:animEffect>
                                  </p:childTnLst>
                                </p:cTn>
                              </p:par>
                              <p:par>
                                <p:cTn id="65" presetID="37"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900" decel="100000" fill="hold"/>
                                        <p:tgtEl>
                                          <p:spTgt spid="12"/>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1000"/>
                                        <p:tgtEl>
                                          <p:spTgt spid="13"/>
                                        </p:tgtEl>
                                      </p:cBhvr>
                                    </p:animEffect>
                                    <p:anim calcmode="lin" valueType="num">
                                      <p:cBhvr>
                                        <p:cTn id="74" dur="1000" fill="hold"/>
                                        <p:tgtEl>
                                          <p:spTgt spid="13"/>
                                        </p:tgtEl>
                                        <p:attrNameLst>
                                          <p:attrName>ppt_x</p:attrName>
                                        </p:attrNameLst>
                                      </p:cBhvr>
                                      <p:tavLst>
                                        <p:tav tm="0">
                                          <p:val>
                                            <p:strVal val="#ppt_x"/>
                                          </p:val>
                                        </p:tav>
                                        <p:tav tm="100000">
                                          <p:val>
                                            <p:strVal val="#ppt_x"/>
                                          </p:val>
                                        </p:tav>
                                      </p:tavLst>
                                    </p:anim>
                                    <p:anim calcmode="lin" valueType="num">
                                      <p:cBhvr>
                                        <p:cTn id="75" dur="900" decel="100000" fill="hold"/>
                                        <p:tgtEl>
                                          <p:spTgt spid="13"/>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77" presetID="22" presetClass="entr" presetSubtype="1"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ipe(up)">
                                      <p:cBhvr>
                                        <p:cTn id="79" dur="500"/>
                                        <p:tgtEl>
                                          <p:spTgt spid="39"/>
                                        </p:tgtEl>
                                      </p:cBhvr>
                                    </p:animEffect>
                                  </p:childTnLst>
                                </p:cTn>
                              </p:par>
                              <p:par>
                                <p:cTn id="80" presetID="37" presetClass="entr" presetSubtype="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1000"/>
                                        <p:tgtEl>
                                          <p:spTgt spid="14"/>
                                        </p:tgtEl>
                                      </p:cBhvr>
                                    </p:animEffect>
                                    <p:anim calcmode="lin" valueType="num">
                                      <p:cBhvr>
                                        <p:cTn id="83" dur="1000" fill="hold"/>
                                        <p:tgtEl>
                                          <p:spTgt spid="14"/>
                                        </p:tgtEl>
                                        <p:attrNameLst>
                                          <p:attrName>ppt_x</p:attrName>
                                        </p:attrNameLst>
                                      </p:cBhvr>
                                      <p:tavLst>
                                        <p:tav tm="0">
                                          <p:val>
                                            <p:strVal val="#ppt_x"/>
                                          </p:val>
                                        </p:tav>
                                        <p:tav tm="100000">
                                          <p:val>
                                            <p:strVal val="#ppt_x"/>
                                          </p:val>
                                        </p:tav>
                                      </p:tavLst>
                                    </p:anim>
                                    <p:anim calcmode="lin" valueType="num">
                                      <p:cBhvr>
                                        <p:cTn id="84" dur="900" decel="100000" fill="hold"/>
                                        <p:tgtEl>
                                          <p:spTgt spid="14"/>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up)">
                                      <p:cBhvr>
                                        <p:cTn id="90" dur="500"/>
                                        <p:tgtEl>
                                          <p:spTgt spid="15"/>
                                        </p:tgtEl>
                                      </p:cBhvr>
                                    </p:animEffect>
                                  </p:childTnLst>
                                </p:cTn>
                              </p:par>
                            </p:childTnLst>
                          </p:cTn>
                        </p:par>
                        <p:par>
                          <p:cTn id="91" fill="hold">
                            <p:stCondLst>
                              <p:cond delay="500"/>
                            </p:stCondLst>
                            <p:childTnLst>
                              <p:par>
                                <p:cTn id="92" presetID="12" presetClass="entr" presetSubtype="1" fill="hold" grpId="0" nodeType="afterEffect">
                                  <p:stCondLst>
                                    <p:cond delay="0"/>
                                  </p:stCondLst>
                                  <p:childTnLst>
                                    <p:set>
                                      <p:cBhvr>
                                        <p:cTn id="93" dur="1" fill="hold">
                                          <p:stCondLst>
                                            <p:cond delay="0"/>
                                          </p:stCondLst>
                                        </p:cTn>
                                        <p:tgtEl>
                                          <p:spTgt spid="6"/>
                                        </p:tgtEl>
                                        <p:attrNameLst>
                                          <p:attrName>style.visibility</p:attrName>
                                        </p:attrNameLst>
                                      </p:cBhvr>
                                      <p:to>
                                        <p:strVal val="visible"/>
                                      </p:to>
                                    </p:set>
                                    <p:anim calcmode="lin" valueType="num">
                                      <p:cBhvr additive="base">
                                        <p:cTn id="94" dur="500"/>
                                        <p:tgtEl>
                                          <p:spTgt spid="6"/>
                                        </p:tgtEl>
                                        <p:attrNameLst>
                                          <p:attrName>ppt_y</p:attrName>
                                        </p:attrNameLst>
                                      </p:cBhvr>
                                      <p:tavLst>
                                        <p:tav tm="0">
                                          <p:val>
                                            <p:strVal val="#ppt_y-#ppt_h*1.125000"/>
                                          </p:val>
                                        </p:tav>
                                        <p:tav tm="100000">
                                          <p:val>
                                            <p:strVal val="#ppt_y"/>
                                          </p:val>
                                        </p:tav>
                                      </p:tavLst>
                                    </p:anim>
                                    <p:animEffect transition="in" filter="wipe(down)">
                                      <p:cBhvr>
                                        <p:cTn id="9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416612" y="777081"/>
            <a:ext cx="10972800" cy="1143000"/>
          </a:xfrm>
        </p:spPr>
        <p:txBody>
          <a:bodyPr/>
          <a:lstStyle/>
          <a:p>
            <a:r>
              <a:rPr lang="en-US">
                <a:solidFill>
                  <a:srgbClr val="66FFFF"/>
                </a:solidFill>
              </a:rPr>
              <a:t>Phương án tiếp cận</a:t>
            </a:r>
            <a:endParaRPr lang="en-US" dirty="0">
              <a:solidFill>
                <a:srgbClr val="66FFFF"/>
              </a:solidFill>
            </a:endParaRPr>
          </a:p>
        </p:txBody>
      </p:sp>
      <p:sp>
        <p:nvSpPr>
          <p:cNvPr id="22" name="Rectangle 21">
            <a:extLst>
              <a:ext uri="{FF2B5EF4-FFF2-40B4-BE49-F238E27FC236}">
                <a16:creationId xmlns:a16="http://schemas.microsoft.com/office/drawing/2014/main" id="{0C5CFC92-4CCE-6619-D53C-44FA8F1B8D8E}"/>
              </a:ext>
            </a:extLst>
          </p:cNvPr>
          <p:cNvSpPr/>
          <p:nvPr/>
        </p:nvSpPr>
        <p:spPr>
          <a:xfrm>
            <a:off x="5334000" y="4287837"/>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9708981C-9FAA-C07F-B93D-3B34A7078BEF}"/>
              </a:ext>
            </a:extLst>
          </p:cNvPr>
          <p:cNvSpPr/>
          <p:nvPr/>
        </p:nvSpPr>
        <p:spPr>
          <a:xfrm>
            <a:off x="5334000" y="2438400"/>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Flowchart: Data 24">
            <a:extLst>
              <a:ext uri="{FF2B5EF4-FFF2-40B4-BE49-F238E27FC236}">
                <a16:creationId xmlns:a16="http://schemas.microsoft.com/office/drawing/2014/main" id="{A8312F6B-A913-4DDD-1110-4D999CF90981}"/>
              </a:ext>
            </a:extLst>
          </p:cNvPr>
          <p:cNvSpPr/>
          <p:nvPr/>
        </p:nvSpPr>
        <p:spPr>
          <a:xfrm>
            <a:off x="1366800" y="2992437"/>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26" name="Rectangle 25">
            <a:extLst>
              <a:ext uri="{FF2B5EF4-FFF2-40B4-BE49-F238E27FC236}">
                <a16:creationId xmlns:a16="http://schemas.microsoft.com/office/drawing/2014/main" id="{9B19EE2B-3F5A-D9F8-6EAA-DCF4D8A19BC5}"/>
              </a:ext>
            </a:extLst>
          </p:cNvPr>
          <p:cNvSpPr/>
          <p:nvPr/>
        </p:nvSpPr>
        <p:spPr>
          <a:xfrm>
            <a:off x="3614703" y="2963862"/>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28" name="Rectangle 27">
            <a:extLst>
              <a:ext uri="{FF2B5EF4-FFF2-40B4-BE49-F238E27FC236}">
                <a16:creationId xmlns:a16="http://schemas.microsoft.com/office/drawing/2014/main" id="{DFCFC6AE-1B81-584D-CFBB-AB267C52C944}"/>
              </a:ext>
            </a:extLst>
          </p:cNvPr>
          <p:cNvSpPr/>
          <p:nvPr/>
        </p:nvSpPr>
        <p:spPr>
          <a:xfrm>
            <a:off x="5753102" y="302251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29" name="Rectangle 28">
            <a:extLst>
              <a:ext uri="{FF2B5EF4-FFF2-40B4-BE49-F238E27FC236}">
                <a16:creationId xmlns:a16="http://schemas.microsoft.com/office/drawing/2014/main" id="{A57AA7FD-37BE-D4FE-E618-30B7E0577E2A}"/>
              </a:ext>
            </a:extLst>
          </p:cNvPr>
          <p:cNvSpPr/>
          <p:nvPr/>
        </p:nvSpPr>
        <p:spPr>
          <a:xfrm>
            <a:off x="7162800" y="3021012"/>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31" name="Rectangle 30">
            <a:extLst>
              <a:ext uri="{FF2B5EF4-FFF2-40B4-BE49-F238E27FC236}">
                <a16:creationId xmlns:a16="http://schemas.microsoft.com/office/drawing/2014/main" id="{BF5F5F37-84D8-418A-C765-867DBAC25E32}"/>
              </a:ext>
            </a:extLst>
          </p:cNvPr>
          <p:cNvSpPr/>
          <p:nvPr/>
        </p:nvSpPr>
        <p:spPr>
          <a:xfrm>
            <a:off x="8572498" y="3021012"/>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32" name="Rectangle 31">
            <a:extLst>
              <a:ext uri="{FF2B5EF4-FFF2-40B4-BE49-F238E27FC236}">
                <a16:creationId xmlns:a16="http://schemas.microsoft.com/office/drawing/2014/main" id="{9D8A1C12-E127-90AA-1005-B2DDE0A92697}"/>
              </a:ext>
            </a:extLst>
          </p:cNvPr>
          <p:cNvSpPr/>
          <p:nvPr/>
        </p:nvSpPr>
        <p:spPr>
          <a:xfrm>
            <a:off x="5753102" y="4517941"/>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34" name="Rectangle 33">
            <a:extLst>
              <a:ext uri="{FF2B5EF4-FFF2-40B4-BE49-F238E27FC236}">
                <a16:creationId xmlns:a16="http://schemas.microsoft.com/office/drawing/2014/main" id="{36A9DACD-3CD1-7489-8DF0-55BED6266C06}"/>
              </a:ext>
            </a:extLst>
          </p:cNvPr>
          <p:cNvSpPr/>
          <p:nvPr/>
        </p:nvSpPr>
        <p:spPr>
          <a:xfrm>
            <a:off x="7162800" y="4516437"/>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35" name="Rectangle 34">
            <a:extLst>
              <a:ext uri="{FF2B5EF4-FFF2-40B4-BE49-F238E27FC236}">
                <a16:creationId xmlns:a16="http://schemas.microsoft.com/office/drawing/2014/main" id="{CADA8F76-99E4-F091-FAEC-9FCA02F8248B}"/>
              </a:ext>
            </a:extLst>
          </p:cNvPr>
          <p:cNvSpPr/>
          <p:nvPr/>
        </p:nvSpPr>
        <p:spPr>
          <a:xfrm>
            <a:off x="8572498" y="4516437"/>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37" name="Flowchart: Data 36">
            <a:extLst>
              <a:ext uri="{FF2B5EF4-FFF2-40B4-BE49-F238E27FC236}">
                <a16:creationId xmlns:a16="http://schemas.microsoft.com/office/drawing/2014/main" id="{0329CE7B-505B-7B5D-D18A-421F7E4F136A}"/>
              </a:ext>
            </a:extLst>
          </p:cNvPr>
          <p:cNvSpPr/>
          <p:nvPr/>
        </p:nvSpPr>
        <p:spPr>
          <a:xfrm>
            <a:off x="3225506" y="4487862"/>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38" name="Straight Arrow Connector 37">
            <a:extLst>
              <a:ext uri="{FF2B5EF4-FFF2-40B4-BE49-F238E27FC236}">
                <a16:creationId xmlns:a16="http://schemas.microsoft.com/office/drawing/2014/main" id="{387ED80F-965D-433C-15E2-52CC512142CC}"/>
              </a:ext>
            </a:extLst>
          </p:cNvPr>
          <p:cNvCxnSpPr>
            <a:cxnSpLocks/>
            <a:stCxn id="25" idx="5"/>
            <a:endCxn id="26" idx="1"/>
          </p:cNvCxnSpPr>
          <p:nvPr/>
        </p:nvCxnSpPr>
        <p:spPr>
          <a:xfrm>
            <a:off x="2944140" y="3421062"/>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3BDD20D-2123-CE16-6CC0-A36D4A18C0FD}"/>
              </a:ext>
            </a:extLst>
          </p:cNvPr>
          <p:cNvCxnSpPr>
            <a:cxnSpLocks/>
            <a:stCxn id="26" idx="3"/>
            <a:endCxn id="28" idx="1"/>
          </p:cNvCxnSpPr>
          <p:nvPr/>
        </p:nvCxnSpPr>
        <p:spPr>
          <a:xfrm>
            <a:off x="4986303" y="3421062"/>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2D70577-32FC-D77C-442B-A9BD08876817}"/>
              </a:ext>
            </a:extLst>
          </p:cNvPr>
          <p:cNvCxnSpPr>
            <a:cxnSpLocks/>
            <a:stCxn id="28" idx="3"/>
            <a:endCxn id="29" idx="1"/>
          </p:cNvCxnSpPr>
          <p:nvPr/>
        </p:nvCxnSpPr>
        <p:spPr>
          <a:xfrm flipV="1">
            <a:off x="6896102" y="3421062"/>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3BB423-91E3-99EC-130B-924518EE9932}"/>
              </a:ext>
            </a:extLst>
          </p:cNvPr>
          <p:cNvCxnSpPr>
            <a:cxnSpLocks/>
            <a:stCxn id="29" idx="3"/>
            <a:endCxn id="31" idx="1"/>
          </p:cNvCxnSpPr>
          <p:nvPr/>
        </p:nvCxnSpPr>
        <p:spPr>
          <a:xfrm>
            <a:off x="8305800" y="3421062"/>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B2B625E-E87D-ACF7-13A6-631715812FEC}"/>
              </a:ext>
            </a:extLst>
          </p:cNvPr>
          <p:cNvCxnSpPr>
            <a:cxnSpLocks/>
            <a:stCxn id="35" idx="1"/>
            <a:endCxn id="34" idx="3"/>
          </p:cNvCxnSpPr>
          <p:nvPr/>
        </p:nvCxnSpPr>
        <p:spPr>
          <a:xfrm flipH="1">
            <a:off x="8305800" y="4916487"/>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EA287C8-30CC-C031-114C-97C19D43578A}"/>
              </a:ext>
            </a:extLst>
          </p:cNvPr>
          <p:cNvCxnSpPr>
            <a:cxnSpLocks/>
            <a:stCxn id="34" idx="1"/>
            <a:endCxn id="32" idx="3"/>
          </p:cNvCxnSpPr>
          <p:nvPr/>
        </p:nvCxnSpPr>
        <p:spPr>
          <a:xfrm flipH="1">
            <a:off x="6896102" y="4916487"/>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D9C72D7-1D77-FE14-920E-2DBBBF4C5113}"/>
              </a:ext>
            </a:extLst>
          </p:cNvPr>
          <p:cNvCxnSpPr>
            <a:cxnSpLocks/>
            <a:stCxn id="32" idx="1"/>
            <a:endCxn id="37" idx="5"/>
          </p:cNvCxnSpPr>
          <p:nvPr/>
        </p:nvCxnSpPr>
        <p:spPr>
          <a:xfrm flipH="1" flipV="1">
            <a:off x="4802846" y="4916487"/>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D0F965C-ADC8-9E9D-8D4F-1BE89CCA9488}"/>
              </a:ext>
            </a:extLst>
          </p:cNvPr>
          <p:cNvCxnSpPr>
            <a:cxnSpLocks/>
            <a:stCxn id="31" idx="3"/>
          </p:cNvCxnSpPr>
          <p:nvPr/>
        </p:nvCxnSpPr>
        <p:spPr>
          <a:xfrm>
            <a:off x="9715498" y="3421062"/>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534A9FA-300B-1EEE-7A97-70E9CD8057ED}"/>
              </a:ext>
            </a:extLst>
          </p:cNvPr>
          <p:cNvCxnSpPr>
            <a:cxnSpLocks/>
          </p:cNvCxnSpPr>
          <p:nvPr/>
        </p:nvCxnSpPr>
        <p:spPr>
          <a:xfrm>
            <a:off x="10210800" y="3421062"/>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DF77FF4-92AC-9E31-6826-A6BAA44044D4}"/>
              </a:ext>
            </a:extLst>
          </p:cNvPr>
          <p:cNvCxnSpPr>
            <a:cxnSpLocks/>
            <a:endCxn id="35" idx="3"/>
          </p:cNvCxnSpPr>
          <p:nvPr/>
        </p:nvCxnSpPr>
        <p:spPr>
          <a:xfrm flipH="1">
            <a:off x="9715498" y="4916487"/>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669802-9532-4769-B2DE-B9916F362CFC}"/>
              </a:ext>
            </a:extLst>
          </p:cNvPr>
          <p:cNvSpPr txBox="1"/>
          <p:nvPr/>
        </p:nvSpPr>
        <p:spPr>
          <a:xfrm>
            <a:off x="6686549" y="2451655"/>
            <a:ext cx="2095498" cy="369332"/>
          </a:xfrm>
          <a:prstGeom prst="rect">
            <a:avLst/>
          </a:prstGeom>
          <a:noFill/>
        </p:spPr>
        <p:txBody>
          <a:bodyPr wrap="square" rtlCol="0">
            <a:spAutoFit/>
          </a:bodyPr>
          <a:lstStyle/>
          <a:p>
            <a:pPr algn="ctr"/>
            <a:r>
              <a:rPr lang="en-US" b="1"/>
              <a:t>Remove object</a:t>
            </a:r>
          </a:p>
        </p:txBody>
      </p:sp>
      <p:sp>
        <p:nvSpPr>
          <p:cNvPr id="50" name="TextBox 49">
            <a:extLst>
              <a:ext uri="{FF2B5EF4-FFF2-40B4-BE49-F238E27FC236}">
                <a16:creationId xmlns:a16="http://schemas.microsoft.com/office/drawing/2014/main" id="{4DCD8742-45E3-0827-D843-200B1B449449}"/>
              </a:ext>
            </a:extLst>
          </p:cNvPr>
          <p:cNvSpPr txBox="1"/>
          <p:nvPr/>
        </p:nvSpPr>
        <p:spPr>
          <a:xfrm>
            <a:off x="6467474" y="5540649"/>
            <a:ext cx="2533649" cy="369332"/>
          </a:xfrm>
          <a:prstGeom prst="rect">
            <a:avLst/>
          </a:prstGeom>
          <a:noFill/>
        </p:spPr>
        <p:txBody>
          <a:bodyPr wrap="square" rtlCol="0">
            <a:spAutoFit/>
          </a:bodyPr>
          <a:lstStyle/>
          <a:p>
            <a:pPr algn="ctr"/>
            <a:r>
              <a:rPr lang="en-US" b="1"/>
              <a:t>Regain original size</a:t>
            </a:r>
          </a:p>
        </p:txBody>
      </p:sp>
    </p:spTree>
    <p:extLst>
      <p:ext uri="{BB962C8B-B14F-4D97-AF65-F5344CB8AC3E}">
        <p14:creationId xmlns:p14="http://schemas.microsoft.com/office/powerpoint/2010/main" val="1416002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2339977" y="3041650"/>
            <a:ext cx="3227916" cy="774699"/>
          </a:xfrm>
        </p:spPr>
        <p:txBody>
          <a:bodyPr/>
          <a:lstStyle/>
          <a:p>
            <a:r>
              <a:rPr lang="en-US">
                <a:solidFill>
                  <a:srgbClr val="66FFFF"/>
                </a:solidFill>
              </a:rPr>
              <a:t>Giải pháp</a:t>
            </a:r>
            <a:endParaRPr lang="en-US" dirty="0">
              <a:solidFill>
                <a:srgbClr val="66FFFF"/>
              </a:solidFill>
            </a:endParaRPr>
          </a:p>
        </p:txBody>
      </p:sp>
      <p:pic>
        <p:nvPicPr>
          <p:cNvPr id="6" name="Picture 5" descr="Icon&#10;&#10;Description automatically generated">
            <a:extLst>
              <a:ext uri="{FF2B5EF4-FFF2-40B4-BE49-F238E27FC236}">
                <a16:creationId xmlns:a16="http://schemas.microsoft.com/office/drawing/2014/main" id="{487B92DA-E818-134D-CF64-05791B824A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900330"/>
            <a:ext cx="909876" cy="909876"/>
          </a:xfrm>
          <a:prstGeom prst="rect">
            <a:avLst/>
          </a:prstGeom>
        </p:spPr>
      </p:pic>
    </p:spTree>
    <p:extLst>
      <p:ext uri="{BB962C8B-B14F-4D97-AF65-F5344CB8AC3E}">
        <p14:creationId xmlns:p14="http://schemas.microsoft.com/office/powerpoint/2010/main" val="3335356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9" name="Rectangle 8">
            <a:extLst>
              <a:ext uri="{FF2B5EF4-FFF2-40B4-BE49-F238E27FC236}">
                <a16:creationId xmlns:a16="http://schemas.microsoft.com/office/drawing/2014/main" id="{ACFDCACF-F2F0-5D30-7B37-DB9DC1C467DF}"/>
              </a:ext>
            </a:extLst>
          </p:cNvPr>
          <p:cNvSpPr/>
          <p:nvPr/>
        </p:nvSpPr>
        <p:spPr>
          <a:xfrm>
            <a:off x="5641200" y="4531311"/>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F135F58-6559-4C14-4E1D-8F21A6C387FB}"/>
              </a:ext>
            </a:extLst>
          </p:cNvPr>
          <p:cNvSpPr/>
          <p:nvPr/>
        </p:nvSpPr>
        <p:spPr>
          <a:xfrm>
            <a:off x="5581651" y="2680963"/>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lowchart: Data 10">
            <a:extLst>
              <a:ext uri="{FF2B5EF4-FFF2-40B4-BE49-F238E27FC236}">
                <a16:creationId xmlns:a16="http://schemas.microsoft.com/office/drawing/2014/main" id="{0621B0E0-EC76-53BE-956D-70D6A44E22CA}"/>
              </a:ext>
            </a:extLst>
          </p:cNvPr>
          <p:cNvSpPr/>
          <p:nvPr/>
        </p:nvSpPr>
        <p:spPr>
          <a:xfrm>
            <a:off x="1674000" y="323591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12" name="Rectangle 11">
            <a:extLst>
              <a:ext uri="{FF2B5EF4-FFF2-40B4-BE49-F238E27FC236}">
                <a16:creationId xmlns:a16="http://schemas.microsoft.com/office/drawing/2014/main" id="{7F8858D3-06FF-0B85-9AFB-F933D61384C0}"/>
              </a:ext>
            </a:extLst>
          </p:cNvPr>
          <p:cNvSpPr/>
          <p:nvPr/>
        </p:nvSpPr>
        <p:spPr>
          <a:xfrm>
            <a:off x="3921903" y="3207336"/>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13" name="Rectangle 12">
            <a:extLst>
              <a:ext uri="{FF2B5EF4-FFF2-40B4-BE49-F238E27FC236}">
                <a16:creationId xmlns:a16="http://schemas.microsoft.com/office/drawing/2014/main" id="{08C1D44B-3BA1-5ADB-01D9-022291A885C2}"/>
              </a:ext>
            </a:extLst>
          </p:cNvPr>
          <p:cNvSpPr/>
          <p:nvPr/>
        </p:nvSpPr>
        <p:spPr>
          <a:xfrm>
            <a:off x="6060302" y="3265990"/>
            <a:ext cx="1143000" cy="800100"/>
          </a:xfrm>
          <a:prstGeom prst="rect">
            <a:avLst/>
          </a:prstGeom>
          <a:solidFill>
            <a:srgbClr val="FF9933"/>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4" name="Rectangle 13">
            <a:extLst>
              <a:ext uri="{FF2B5EF4-FFF2-40B4-BE49-F238E27FC236}">
                <a16:creationId xmlns:a16="http://schemas.microsoft.com/office/drawing/2014/main" id="{3C63E4AC-251C-BBB7-04CB-8EE5054A3CE0}"/>
              </a:ext>
            </a:extLst>
          </p:cNvPr>
          <p:cNvSpPr/>
          <p:nvPr/>
        </p:nvSpPr>
        <p:spPr>
          <a:xfrm>
            <a:off x="7470000"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5" name="Rectangle 14">
            <a:extLst>
              <a:ext uri="{FF2B5EF4-FFF2-40B4-BE49-F238E27FC236}">
                <a16:creationId xmlns:a16="http://schemas.microsoft.com/office/drawing/2014/main" id="{E7FD8B50-F7EE-BF5F-77AB-06B930B167E0}"/>
              </a:ext>
            </a:extLst>
          </p:cNvPr>
          <p:cNvSpPr/>
          <p:nvPr/>
        </p:nvSpPr>
        <p:spPr>
          <a:xfrm>
            <a:off x="8879698"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16" name="Rectangle 15">
            <a:extLst>
              <a:ext uri="{FF2B5EF4-FFF2-40B4-BE49-F238E27FC236}">
                <a16:creationId xmlns:a16="http://schemas.microsoft.com/office/drawing/2014/main" id="{26E753EF-8D59-5AF2-7A7D-EF5CD5BEBD7A}"/>
              </a:ext>
            </a:extLst>
          </p:cNvPr>
          <p:cNvSpPr/>
          <p:nvPr/>
        </p:nvSpPr>
        <p:spPr>
          <a:xfrm>
            <a:off x="6060302" y="4761415"/>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17" name="Rectangle 16">
            <a:extLst>
              <a:ext uri="{FF2B5EF4-FFF2-40B4-BE49-F238E27FC236}">
                <a16:creationId xmlns:a16="http://schemas.microsoft.com/office/drawing/2014/main" id="{D7B9DC04-ABF6-FD68-E323-2CFA2804A118}"/>
              </a:ext>
            </a:extLst>
          </p:cNvPr>
          <p:cNvSpPr/>
          <p:nvPr/>
        </p:nvSpPr>
        <p:spPr>
          <a:xfrm>
            <a:off x="7470000" y="4759911"/>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8" name="Rectangle 17">
            <a:extLst>
              <a:ext uri="{FF2B5EF4-FFF2-40B4-BE49-F238E27FC236}">
                <a16:creationId xmlns:a16="http://schemas.microsoft.com/office/drawing/2014/main" id="{81D9B42D-245F-B55E-F3FE-4257181576A4}"/>
              </a:ext>
            </a:extLst>
          </p:cNvPr>
          <p:cNvSpPr/>
          <p:nvPr/>
        </p:nvSpPr>
        <p:spPr>
          <a:xfrm>
            <a:off x="8879698" y="4759911"/>
            <a:ext cx="1143000" cy="800100"/>
          </a:xfrm>
          <a:prstGeom prst="rect">
            <a:avLst/>
          </a:prstGeom>
          <a:solidFill>
            <a:srgbClr val="FFFF99"/>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9" name="Flowchart: Data 18">
            <a:extLst>
              <a:ext uri="{FF2B5EF4-FFF2-40B4-BE49-F238E27FC236}">
                <a16:creationId xmlns:a16="http://schemas.microsoft.com/office/drawing/2014/main" id="{E102A7F9-489D-DCD0-908D-3DB452875D93}"/>
              </a:ext>
            </a:extLst>
          </p:cNvPr>
          <p:cNvSpPr/>
          <p:nvPr/>
        </p:nvSpPr>
        <p:spPr>
          <a:xfrm>
            <a:off x="3532706" y="473133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20" name="Straight Arrow Connector 19">
            <a:extLst>
              <a:ext uri="{FF2B5EF4-FFF2-40B4-BE49-F238E27FC236}">
                <a16:creationId xmlns:a16="http://schemas.microsoft.com/office/drawing/2014/main" id="{5936B6E7-74F3-D717-FCFE-E31CC2C6D644}"/>
              </a:ext>
            </a:extLst>
          </p:cNvPr>
          <p:cNvCxnSpPr>
            <a:cxnSpLocks/>
            <a:stCxn id="11" idx="5"/>
            <a:endCxn id="12" idx="1"/>
          </p:cNvCxnSpPr>
          <p:nvPr/>
        </p:nvCxnSpPr>
        <p:spPr>
          <a:xfrm>
            <a:off x="3251340" y="3664536"/>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B7379A-FA8D-73E4-4DE9-24599CF1AF5A}"/>
              </a:ext>
            </a:extLst>
          </p:cNvPr>
          <p:cNvCxnSpPr>
            <a:cxnSpLocks/>
            <a:stCxn id="12" idx="3"/>
            <a:endCxn id="13" idx="1"/>
          </p:cNvCxnSpPr>
          <p:nvPr/>
        </p:nvCxnSpPr>
        <p:spPr>
          <a:xfrm>
            <a:off x="5293503" y="3664536"/>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169A6-5541-113E-3172-1B7B5FDABE4E}"/>
              </a:ext>
            </a:extLst>
          </p:cNvPr>
          <p:cNvCxnSpPr>
            <a:cxnSpLocks/>
            <a:stCxn id="13" idx="3"/>
            <a:endCxn id="14" idx="1"/>
          </p:cNvCxnSpPr>
          <p:nvPr/>
        </p:nvCxnSpPr>
        <p:spPr>
          <a:xfrm flipV="1">
            <a:off x="7203302" y="3664536"/>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9E9398-9A60-3634-D81B-38C74F676644}"/>
              </a:ext>
            </a:extLst>
          </p:cNvPr>
          <p:cNvCxnSpPr>
            <a:cxnSpLocks/>
            <a:stCxn id="14" idx="3"/>
            <a:endCxn id="15" idx="1"/>
          </p:cNvCxnSpPr>
          <p:nvPr/>
        </p:nvCxnSpPr>
        <p:spPr>
          <a:xfrm>
            <a:off x="8613000" y="366453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B3D48-5174-6AC2-FAF4-D08857D94B5A}"/>
              </a:ext>
            </a:extLst>
          </p:cNvPr>
          <p:cNvCxnSpPr>
            <a:cxnSpLocks/>
            <a:stCxn id="18" idx="1"/>
            <a:endCxn id="17" idx="3"/>
          </p:cNvCxnSpPr>
          <p:nvPr/>
        </p:nvCxnSpPr>
        <p:spPr>
          <a:xfrm flipH="1">
            <a:off x="8613000" y="5159961"/>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1310AB-4F00-0CF9-4B8C-0854F3E786AC}"/>
              </a:ext>
            </a:extLst>
          </p:cNvPr>
          <p:cNvCxnSpPr>
            <a:cxnSpLocks/>
            <a:stCxn id="17" idx="1"/>
            <a:endCxn id="16" idx="3"/>
          </p:cNvCxnSpPr>
          <p:nvPr/>
        </p:nvCxnSpPr>
        <p:spPr>
          <a:xfrm flipH="1">
            <a:off x="7203302" y="5159961"/>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131AF8-EEDE-0E4A-839E-60446D752286}"/>
              </a:ext>
            </a:extLst>
          </p:cNvPr>
          <p:cNvCxnSpPr>
            <a:cxnSpLocks/>
            <a:stCxn id="16" idx="1"/>
            <a:endCxn id="19" idx="5"/>
          </p:cNvCxnSpPr>
          <p:nvPr/>
        </p:nvCxnSpPr>
        <p:spPr>
          <a:xfrm flipH="1" flipV="1">
            <a:off x="5110046" y="5159961"/>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8ADF18-88C5-FD26-44A1-DB4F3AD9678F}"/>
              </a:ext>
            </a:extLst>
          </p:cNvPr>
          <p:cNvCxnSpPr>
            <a:cxnSpLocks/>
            <a:stCxn id="15" idx="3"/>
          </p:cNvCxnSpPr>
          <p:nvPr/>
        </p:nvCxnSpPr>
        <p:spPr>
          <a:xfrm>
            <a:off x="10022698" y="3664536"/>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DBF5B2-C832-9599-03A8-8115CFF3BDEB}"/>
              </a:ext>
            </a:extLst>
          </p:cNvPr>
          <p:cNvCxnSpPr>
            <a:cxnSpLocks/>
          </p:cNvCxnSpPr>
          <p:nvPr/>
        </p:nvCxnSpPr>
        <p:spPr>
          <a:xfrm>
            <a:off x="10518000" y="3664536"/>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0A2D1A-2B33-DB1F-3CAB-85F4876E08FC}"/>
              </a:ext>
            </a:extLst>
          </p:cNvPr>
          <p:cNvCxnSpPr>
            <a:cxnSpLocks/>
            <a:endCxn id="18" idx="3"/>
          </p:cNvCxnSpPr>
          <p:nvPr/>
        </p:nvCxnSpPr>
        <p:spPr>
          <a:xfrm flipH="1">
            <a:off x="10022698" y="5159961"/>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5C8012-DC79-2C65-71E2-0B93A8C84D13}"/>
              </a:ext>
            </a:extLst>
          </p:cNvPr>
          <p:cNvSpPr txBox="1"/>
          <p:nvPr/>
        </p:nvSpPr>
        <p:spPr>
          <a:xfrm>
            <a:off x="6993749" y="2695129"/>
            <a:ext cx="2095498" cy="369332"/>
          </a:xfrm>
          <a:prstGeom prst="rect">
            <a:avLst/>
          </a:prstGeom>
          <a:noFill/>
        </p:spPr>
        <p:txBody>
          <a:bodyPr wrap="square" rtlCol="0">
            <a:spAutoFit/>
          </a:bodyPr>
          <a:lstStyle/>
          <a:p>
            <a:pPr algn="ctr"/>
            <a:r>
              <a:rPr lang="en-US" b="1"/>
              <a:t>Remove object</a:t>
            </a:r>
          </a:p>
        </p:txBody>
      </p:sp>
      <p:sp>
        <p:nvSpPr>
          <p:cNvPr id="31" name="TextBox 30">
            <a:extLst>
              <a:ext uri="{FF2B5EF4-FFF2-40B4-BE49-F238E27FC236}">
                <a16:creationId xmlns:a16="http://schemas.microsoft.com/office/drawing/2014/main" id="{A0BD2E4A-FB37-0743-4B9D-BDC45D2FF1C5}"/>
              </a:ext>
            </a:extLst>
          </p:cNvPr>
          <p:cNvSpPr txBox="1"/>
          <p:nvPr/>
        </p:nvSpPr>
        <p:spPr>
          <a:xfrm>
            <a:off x="6774674" y="5784123"/>
            <a:ext cx="2533649" cy="369332"/>
          </a:xfrm>
          <a:prstGeom prst="rect">
            <a:avLst/>
          </a:prstGeom>
          <a:noFill/>
        </p:spPr>
        <p:txBody>
          <a:bodyPr wrap="square" rtlCol="0">
            <a:spAutoFit/>
          </a:bodyPr>
          <a:lstStyle/>
          <a:p>
            <a:pPr algn="ctr"/>
            <a:r>
              <a:rPr lang="en-US" b="1"/>
              <a:t>Regain original size</a:t>
            </a:r>
          </a:p>
        </p:txBody>
      </p:sp>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934526" y="1804252"/>
            <a:ext cx="6518387"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a:solidFill>
                  <a:schemeClr val="bg1"/>
                </a:solidFill>
              </a:rPr>
              <a:t>Sinh ảnh năng lượng</a:t>
            </a:r>
            <a:endParaRPr lang="en-US" kern="0" dirty="0">
              <a:solidFill>
                <a:schemeClr val="bg1"/>
              </a:solidFill>
            </a:endParaRPr>
          </a:p>
        </p:txBody>
      </p:sp>
    </p:spTree>
    <p:extLst>
      <p:ext uri="{BB962C8B-B14F-4D97-AF65-F5344CB8AC3E}">
        <p14:creationId xmlns:p14="http://schemas.microsoft.com/office/powerpoint/2010/main" val="30258423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9" name="Rectangle 8">
            <a:extLst>
              <a:ext uri="{FF2B5EF4-FFF2-40B4-BE49-F238E27FC236}">
                <a16:creationId xmlns:a16="http://schemas.microsoft.com/office/drawing/2014/main" id="{ACFDCACF-F2F0-5D30-7B37-DB9DC1C467DF}"/>
              </a:ext>
            </a:extLst>
          </p:cNvPr>
          <p:cNvSpPr/>
          <p:nvPr/>
        </p:nvSpPr>
        <p:spPr>
          <a:xfrm>
            <a:off x="5641200" y="4531311"/>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F135F58-6559-4C14-4E1D-8F21A6C387FB}"/>
              </a:ext>
            </a:extLst>
          </p:cNvPr>
          <p:cNvSpPr/>
          <p:nvPr/>
        </p:nvSpPr>
        <p:spPr>
          <a:xfrm>
            <a:off x="5581651" y="2680963"/>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lowchart: Data 10">
            <a:extLst>
              <a:ext uri="{FF2B5EF4-FFF2-40B4-BE49-F238E27FC236}">
                <a16:creationId xmlns:a16="http://schemas.microsoft.com/office/drawing/2014/main" id="{0621B0E0-EC76-53BE-956D-70D6A44E22CA}"/>
              </a:ext>
            </a:extLst>
          </p:cNvPr>
          <p:cNvSpPr/>
          <p:nvPr/>
        </p:nvSpPr>
        <p:spPr>
          <a:xfrm>
            <a:off x="1674000" y="323591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12" name="Rectangle 11">
            <a:extLst>
              <a:ext uri="{FF2B5EF4-FFF2-40B4-BE49-F238E27FC236}">
                <a16:creationId xmlns:a16="http://schemas.microsoft.com/office/drawing/2014/main" id="{7F8858D3-06FF-0B85-9AFB-F933D61384C0}"/>
              </a:ext>
            </a:extLst>
          </p:cNvPr>
          <p:cNvSpPr/>
          <p:nvPr/>
        </p:nvSpPr>
        <p:spPr>
          <a:xfrm>
            <a:off x="3921903" y="3207336"/>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14" name="Rectangle 13">
            <a:extLst>
              <a:ext uri="{FF2B5EF4-FFF2-40B4-BE49-F238E27FC236}">
                <a16:creationId xmlns:a16="http://schemas.microsoft.com/office/drawing/2014/main" id="{3C63E4AC-251C-BBB7-04CB-8EE5054A3CE0}"/>
              </a:ext>
            </a:extLst>
          </p:cNvPr>
          <p:cNvSpPr/>
          <p:nvPr/>
        </p:nvSpPr>
        <p:spPr>
          <a:xfrm>
            <a:off x="7470000"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5" name="Rectangle 14">
            <a:extLst>
              <a:ext uri="{FF2B5EF4-FFF2-40B4-BE49-F238E27FC236}">
                <a16:creationId xmlns:a16="http://schemas.microsoft.com/office/drawing/2014/main" id="{E7FD8B50-F7EE-BF5F-77AB-06B930B167E0}"/>
              </a:ext>
            </a:extLst>
          </p:cNvPr>
          <p:cNvSpPr/>
          <p:nvPr/>
        </p:nvSpPr>
        <p:spPr>
          <a:xfrm>
            <a:off x="8879698"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16" name="Rectangle 15">
            <a:extLst>
              <a:ext uri="{FF2B5EF4-FFF2-40B4-BE49-F238E27FC236}">
                <a16:creationId xmlns:a16="http://schemas.microsoft.com/office/drawing/2014/main" id="{26E753EF-8D59-5AF2-7A7D-EF5CD5BEBD7A}"/>
              </a:ext>
            </a:extLst>
          </p:cNvPr>
          <p:cNvSpPr/>
          <p:nvPr/>
        </p:nvSpPr>
        <p:spPr>
          <a:xfrm>
            <a:off x="6060302" y="4761415"/>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17" name="Rectangle 16">
            <a:extLst>
              <a:ext uri="{FF2B5EF4-FFF2-40B4-BE49-F238E27FC236}">
                <a16:creationId xmlns:a16="http://schemas.microsoft.com/office/drawing/2014/main" id="{D7B9DC04-ABF6-FD68-E323-2CFA2804A118}"/>
              </a:ext>
            </a:extLst>
          </p:cNvPr>
          <p:cNvSpPr/>
          <p:nvPr/>
        </p:nvSpPr>
        <p:spPr>
          <a:xfrm>
            <a:off x="7470000" y="4759911"/>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9" name="Flowchart: Data 18">
            <a:extLst>
              <a:ext uri="{FF2B5EF4-FFF2-40B4-BE49-F238E27FC236}">
                <a16:creationId xmlns:a16="http://schemas.microsoft.com/office/drawing/2014/main" id="{E102A7F9-489D-DCD0-908D-3DB452875D93}"/>
              </a:ext>
            </a:extLst>
          </p:cNvPr>
          <p:cNvSpPr/>
          <p:nvPr/>
        </p:nvSpPr>
        <p:spPr>
          <a:xfrm>
            <a:off x="3532706" y="473133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20" name="Straight Arrow Connector 19">
            <a:extLst>
              <a:ext uri="{FF2B5EF4-FFF2-40B4-BE49-F238E27FC236}">
                <a16:creationId xmlns:a16="http://schemas.microsoft.com/office/drawing/2014/main" id="{5936B6E7-74F3-D717-FCFE-E31CC2C6D644}"/>
              </a:ext>
            </a:extLst>
          </p:cNvPr>
          <p:cNvCxnSpPr>
            <a:cxnSpLocks/>
            <a:stCxn id="11" idx="5"/>
            <a:endCxn id="12" idx="1"/>
          </p:cNvCxnSpPr>
          <p:nvPr/>
        </p:nvCxnSpPr>
        <p:spPr>
          <a:xfrm>
            <a:off x="3251340" y="3664536"/>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B7379A-FA8D-73E4-4DE9-24599CF1AF5A}"/>
              </a:ext>
            </a:extLst>
          </p:cNvPr>
          <p:cNvCxnSpPr>
            <a:cxnSpLocks/>
            <a:stCxn id="12" idx="3"/>
            <a:endCxn id="13" idx="1"/>
          </p:cNvCxnSpPr>
          <p:nvPr/>
        </p:nvCxnSpPr>
        <p:spPr>
          <a:xfrm flipV="1">
            <a:off x="5293503" y="3642201"/>
            <a:ext cx="40498" cy="22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169A6-5541-113E-3172-1B7B5FDABE4E}"/>
              </a:ext>
            </a:extLst>
          </p:cNvPr>
          <p:cNvCxnSpPr>
            <a:cxnSpLocks/>
            <a:stCxn id="13" idx="3"/>
            <a:endCxn id="14" idx="1"/>
          </p:cNvCxnSpPr>
          <p:nvPr/>
        </p:nvCxnSpPr>
        <p:spPr>
          <a:xfrm flipH="1">
            <a:off x="7470000" y="3642201"/>
            <a:ext cx="57149" cy="22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9E9398-9A60-3634-D81B-38C74F676644}"/>
              </a:ext>
            </a:extLst>
          </p:cNvPr>
          <p:cNvCxnSpPr>
            <a:cxnSpLocks/>
            <a:stCxn id="14" idx="3"/>
            <a:endCxn id="15" idx="1"/>
          </p:cNvCxnSpPr>
          <p:nvPr/>
        </p:nvCxnSpPr>
        <p:spPr>
          <a:xfrm>
            <a:off x="8613000" y="366453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B3D48-5174-6AC2-FAF4-D08857D94B5A}"/>
              </a:ext>
            </a:extLst>
          </p:cNvPr>
          <p:cNvCxnSpPr>
            <a:cxnSpLocks/>
            <a:stCxn id="18" idx="1"/>
            <a:endCxn id="17" idx="3"/>
          </p:cNvCxnSpPr>
          <p:nvPr/>
        </p:nvCxnSpPr>
        <p:spPr>
          <a:xfrm flipV="1">
            <a:off x="8177249" y="5159961"/>
            <a:ext cx="435751" cy="19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1310AB-4F00-0CF9-4B8C-0854F3E786AC}"/>
              </a:ext>
            </a:extLst>
          </p:cNvPr>
          <p:cNvCxnSpPr>
            <a:cxnSpLocks/>
            <a:stCxn id="17" idx="1"/>
            <a:endCxn id="16" idx="3"/>
          </p:cNvCxnSpPr>
          <p:nvPr/>
        </p:nvCxnSpPr>
        <p:spPr>
          <a:xfrm flipH="1">
            <a:off x="7203302" y="5159961"/>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131AF8-EEDE-0E4A-839E-60446D752286}"/>
              </a:ext>
            </a:extLst>
          </p:cNvPr>
          <p:cNvCxnSpPr>
            <a:cxnSpLocks/>
            <a:stCxn id="16" idx="1"/>
            <a:endCxn id="19" idx="5"/>
          </p:cNvCxnSpPr>
          <p:nvPr/>
        </p:nvCxnSpPr>
        <p:spPr>
          <a:xfrm flipH="1" flipV="1">
            <a:off x="5110046" y="5159961"/>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8ADF18-88C5-FD26-44A1-DB4F3AD9678F}"/>
              </a:ext>
            </a:extLst>
          </p:cNvPr>
          <p:cNvCxnSpPr>
            <a:cxnSpLocks/>
            <a:stCxn id="15" idx="3"/>
          </p:cNvCxnSpPr>
          <p:nvPr/>
        </p:nvCxnSpPr>
        <p:spPr>
          <a:xfrm>
            <a:off x="10022698" y="3664536"/>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DBF5B2-C832-9599-03A8-8115CFF3BDEB}"/>
              </a:ext>
            </a:extLst>
          </p:cNvPr>
          <p:cNvCxnSpPr>
            <a:cxnSpLocks/>
          </p:cNvCxnSpPr>
          <p:nvPr/>
        </p:nvCxnSpPr>
        <p:spPr>
          <a:xfrm>
            <a:off x="10518000" y="3664536"/>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0A2D1A-2B33-DB1F-3CAB-85F4876E08FC}"/>
              </a:ext>
            </a:extLst>
          </p:cNvPr>
          <p:cNvCxnSpPr>
            <a:cxnSpLocks/>
            <a:endCxn id="18" idx="3"/>
          </p:cNvCxnSpPr>
          <p:nvPr/>
        </p:nvCxnSpPr>
        <p:spPr>
          <a:xfrm>
            <a:off x="9815551" y="4872757"/>
            <a:ext cx="702449" cy="3066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5C8012-DC79-2C65-71E2-0B93A8C84D13}"/>
              </a:ext>
            </a:extLst>
          </p:cNvPr>
          <p:cNvSpPr txBox="1"/>
          <p:nvPr/>
        </p:nvSpPr>
        <p:spPr>
          <a:xfrm>
            <a:off x="6993749" y="2695129"/>
            <a:ext cx="2095498" cy="369332"/>
          </a:xfrm>
          <a:prstGeom prst="rect">
            <a:avLst/>
          </a:prstGeom>
          <a:noFill/>
        </p:spPr>
        <p:txBody>
          <a:bodyPr wrap="square" rtlCol="0">
            <a:spAutoFit/>
          </a:bodyPr>
          <a:lstStyle/>
          <a:p>
            <a:pPr algn="ctr"/>
            <a:r>
              <a:rPr lang="en-US" b="1"/>
              <a:t>Remove object</a:t>
            </a:r>
          </a:p>
        </p:txBody>
      </p:sp>
      <p:sp>
        <p:nvSpPr>
          <p:cNvPr id="31" name="TextBox 30">
            <a:extLst>
              <a:ext uri="{FF2B5EF4-FFF2-40B4-BE49-F238E27FC236}">
                <a16:creationId xmlns:a16="http://schemas.microsoft.com/office/drawing/2014/main" id="{A0BD2E4A-FB37-0743-4B9D-BDC45D2FF1C5}"/>
              </a:ext>
            </a:extLst>
          </p:cNvPr>
          <p:cNvSpPr txBox="1"/>
          <p:nvPr/>
        </p:nvSpPr>
        <p:spPr>
          <a:xfrm>
            <a:off x="6774674" y="5784123"/>
            <a:ext cx="2533649" cy="369332"/>
          </a:xfrm>
          <a:prstGeom prst="rect">
            <a:avLst/>
          </a:prstGeom>
          <a:noFill/>
        </p:spPr>
        <p:txBody>
          <a:bodyPr wrap="square" rtlCol="0">
            <a:spAutoFit/>
          </a:bodyPr>
          <a:lstStyle/>
          <a:p>
            <a:pPr algn="ctr"/>
            <a:r>
              <a:rPr lang="en-US" b="1"/>
              <a:t>Regain original size</a:t>
            </a:r>
          </a:p>
        </p:txBody>
      </p:sp>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934526" y="1804252"/>
            <a:ext cx="6518387"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a:solidFill>
                  <a:schemeClr val="bg1"/>
                </a:solidFill>
              </a:rPr>
              <a:t>Sinh ảnh năng lượng</a:t>
            </a:r>
            <a:endParaRPr lang="en-US" kern="0" dirty="0">
              <a:solidFill>
                <a:schemeClr val="bg1"/>
              </a:solidFill>
            </a:endParaRPr>
          </a:p>
        </p:txBody>
      </p:sp>
      <p:sp>
        <p:nvSpPr>
          <p:cNvPr id="13" name="Rectangle 12">
            <a:extLst>
              <a:ext uri="{FF2B5EF4-FFF2-40B4-BE49-F238E27FC236}">
                <a16:creationId xmlns:a16="http://schemas.microsoft.com/office/drawing/2014/main" id="{08C1D44B-3BA1-5ADB-01D9-022291A885C2}"/>
              </a:ext>
            </a:extLst>
          </p:cNvPr>
          <p:cNvSpPr/>
          <p:nvPr/>
        </p:nvSpPr>
        <p:spPr>
          <a:xfrm>
            <a:off x="5334001" y="3043603"/>
            <a:ext cx="2193148" cy="1197195"/>
          </a:xfrm>
          <a:prstGeom prst="rect">
            <a:avLst/>
          </a:prstGeom>
          <a:solidFill>
            <a:srgbClr val="FF9933"/>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a:t>Generate emap</a:t>
            </a:r>
          </a:p>
        </p:txBody>
      </p:sp>
      <p:sp>
        <p:nvSpPr>
          <p:cNvPr id="18" name="Rectangle 17">
            <a:extLst>
              <a:ext uri="{FF2B5EF4-FFF2-40B4-BE49-F238E27FC236}">
                <a16:creationId xmlns:a16="http://schemas.microsoft.com/office/drawing/2014/main" id="{81D9B42D-245F-B55E-F3FE-4257181576A4}"/>
              </a:ext>
            </a:extLst>
          </p:cNvPr>
          <p:cNvSpPr/>
          <p:nvPr/>
        </p:nvSpPr>
        <p:spPr>
          <a:xfrm>
            <a:off x="8177249" y="4472706"/>
            <a:ext cx="2340751" cy="1413308"/>
          </a:xfrm>
          <a:prstGeom prst="rect">
            <a:avLst/>
          </a:prstGeom>
          <a:solidFill>
            <a:srgbClr val="FFFF99"/>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a:t>Generate emap</a:t>
            </a:r>
          </a:p>
        </p:txBody>
      </p:sp>
    </p:spTree>
    <p:extLst>
      <p:ext uri="{BB962C8B-B14F-4D97-AF65-F5344CB8AC3E}">
        <p14:creationId xmlns:p14="http://schemas.microsoft.com/office/powerpoint/2010/main" val="3983973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13" name="Rectangle 12">
            <a:extLst>
              <a:ext uri="{FF2B5EF4-FFF2-40B4-BE49-F238E27FC236}">
                <a16:creationId xmlns:a16="http://schemas.microsoft.com/office/drawing/2014/main" id="{08C1D44B-3BA1-5ADB-01D9-022291A885C2}"/>
              </a:ext>
            </a:extLst>
          </p:cNvPr>
          <p:cNvSpPr/>
          <p:nvPr/>
        </p:nvSpPr>
        <p:spPr>
          <a:xfrm>
            <a:off x="3989049" y="1264050"/>
            <a:ext cx="343342" cy="340607"/>
          </a:xfrm>
          <a:prstGeom prst="rect">
            <a:avLst/>
          </a:prstGeom>
          <a:no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
          </a:p>
        </p:txBody>
      </p:sp>
      <p:sp>
        <p:nvSpPr>
          <p:cNvPr id="18" name="Rectangle 17">
            <a:extLst>
              <a:ext uri="{FF2B5EF4-FFF2-40B4-BE49-F238E27FC236}">
                <a16:creationId xmlns:a16="http://schemas.microsoft.com/office/drawing/2014/main" id="{81D9B42D-245F-B55E-F3FE-4257181576A4}"/>
              </a:ext>
            </a:extLst>
          </p:cNvPr>
          <p:cNvSpPr/>
          <p:nvPr/>
        </p:nvSpPr>
        <p:spPr>
          <a:xfrm>
            <a:off x="3886200" y="1211363"/>
            <a:ext cx="322871" cy="326960"/>
          </a:xfrm>
          <a:prstGeom prst="rect">
            <a:avLst/>
          </a:prstGeom>
          <a:no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
          </a:p>
        </p:txBody>
      </p:sp>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934526" y="1804252"/>
            <a:ext cx="6518387"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a:solidFill>
                  <a:schemeClr val="bg1"/>
                </a:solidFill>
              </a:rPr>
              <a:t>Sinh ảnh năng lượng</a:t>
            </a:r>
            <a:endParaRPr lang="en-US" kern="0" dirty="0">
              <a:solidFill>
                <a:schemeClr val="bg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7D9C20A-6A84-D358-2FFF-222CF39D378F}"/>
                  </a:ext>
                </a:extLst>
              </p:cNvPr>
              <p:cNvSpPr txBox="1"/>
              <p:nvPr/>
            </p:nvSpPr>
            <p:spPr>
              <a:xfrm>
                <a:off x="2959926" y="2971800"/>
                <a:ext cx="6096000" cy="1200329"/>
              </a:xfrm>
              <a:prstGeom prst="rect">
                <a:avLst/>
              </a:prstGeom>
              <a:noFill/>
            </p:spPr>
            <p:txBody>
              <a:bodyPr wrap="square">
                <a:spAutoFit/>
              </a:bodyPr>
              <a:lstStyle/>
              <a:p>
                <a:r>
                  <a:rPr lang="en-US" sz="2400">
                    <a:solidFill>
                      <a:schemeClr val="bg1"/>
                    </a:solidFill>
                  </a:rPr>
                  <a:t>Mục tiêu: sinh ảnh năng lượng của ảnh</a:t>
                </a:r>
              </a:p>
              <a:p>
                <a:r>
                  <a:rPr lang="en-US" sz="2400">
                    <a:solidFill>
                      <a:schemeClr val="bg1"/>
                    </a:solidFill>
                  </a:rPr>
                  <a:t>Input: 1 ảnh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e>
                    </m:d>
                  </m:oMath>
                </a14:m>
                <a:r>
                  <a:rPr lang="en-US" sz="2400">
                    <a:solidFill>
                      <a:schemeClr val="bg1"/>
                    </a:solidFill>
                  </a:rPr>
                  <a:t>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𝑐</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𝑜𝑟</m:t>
                        </m:r>
                        <m:r>
                          <a:rPr lang="en-US" sz="2400" b="0" i="1" smtClean="0">
                            <a:solidFill>
                              <a:schemeClr val="bg1"/>
                            </a:solidFill>
                            <a:latin typeface="Cambria Math" panose="02040503050406030204" pitchFamily="18" charset="0"/>
                          </a:rPr>
                          <m:t> 2</m:t>
                        </m:r>
                      </m:e>
                    </m:d>
                  </m:oMath>
                </a14:m>
                <a:endParaRPr lang="en-US" sz="2400">
                  <a:solidFill>
                    <a:schemeClr val="bg1"/>
                  </a:solidFill>
                </a:endParaRPr>
              </a:p>
              <a:p>
                <a:r>
                  <a:rPr lang="en-US" sz="2400">
                    <a:solidFill>
                      <a:schemeClr val="bg1"/>
                    </a:solidFill>
                  </a:rPr>
                  <a:t>Output: 1 ảnh năng lượng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𝑤</m:t>
                        </m:r>
                      </m:e>
                    </m:d>
                  </m:oMath>
                </a14:m>
                <a:endParaRPr lang="en-US" sz="2400">
                  <a:solidFill>
                    <a:schemeClr val="bg1"/>
                  </a:solidFill>
                </a:endParaRPr>
              </a:p>
            </p:txBody>
          </p:sp>
        </mc:Choice>
        <mc:Fallback xmlns="">
          <p:sp>
            <p:nvSpPr>
              <p:cNvPr id="33" name="TextBox 32">
                <a:extLst>
                  <a:ext uri="{FF2B5EF4-FFF2-40B4-BE49-F238E27FC236}">
                    <a16:creationId xmlns:a16="http://schemas.microsoft.com/office/drawing/2014/main" id="{57D9C20A-6A84-D358-2FFF-222CF39D378F}"/>
                  </a:ext>
                </a:extLst>
              </p:cNvPr>
              <p:cNvSpPr txBox="1">
                <a:spLocks noRot="1" noChangeAspect="1" noMove="1" noResize="1" noEditPoints="1" noAdjustHandles="1" noChangeArrowheads="1" noChangeShapeType="1" noTextEdit="1"/>
              </p:cNvSpPr>
              <p:nvPr/>
            </p:nvSpPr>
            <p:spPr>
              <a:xfrm>
                <a:off x="2959926" y="2971800"/>
                <a:ext cx="6096000" cy="1200329"/>
              </a:xfrm>
              <a:prstGeom prst="rect">
                <a:avLst/>
              </a:prstGeom>
              <a:blipFill>
                <a:blip r:embed="rId5"/>
                <a:stretch>
                  <a:fillRect l="-1600" t="-3571" b="-11224"/>
                </a:stretch>
              </a:blipFill>
            </p:spPr>
            <p:txBody>
              <a:bodyPr/>
              <a:lstStyle/>
              <a:p>
                <a:r>
                  <a:rPr lang="en-US">
                    <a:noFill/>
                  </a:rPr>
                  <a:t> </a:t>
                </a:r>
              </a:p>
            </p:txBody>
          </p:sp>
        </mc:Fallback>
      </mc:AlternateContent>
    </p:spTree>
    <p:extLst>
      <p:ext uri="{BB962C8B-B14F-4D97-AF65-F5344CB8AC3E}">
        <p14:creationId xmlns:p14="http://schemas.microsoft.com/office/powerpoint/2010/main" val="104438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8C1D44B-3BA1-5ADB-01D9-022291A885C2}"/>
              </a:ext>
            </a:extLst>
          </p:cNvPr>
          <p:cNvSpPr/>
          <p:nvPr/>
        </p:nvSpPr>
        <p:spPr>
          <a:xfrm>
            <a:off x="3895442" y="776831"/>
            <a:ext cx="343342" cy="340607"/>
          </a:xfrm>
          <a:prstGeom prst="rect">
            <a:avLst/>
          </a:prstGeom>
          <a:no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
          </a:p>
        </p:txBody>
      </p:sp>
      <p:sp>
        <p:nvSpPr>
          <p:cNvPr id="18" name="Rectangle 17">
            <a:extLst>
              <a:ext uri="{FF2B5EF4-FFF2-40B4-BE49-F238E27FC236}">
                <a16:creationId xmlns:a16="http://schemas.microsoft.com/office/drawing/2014/main" id="{81D9B42D-245F-B55E-F3FE-4257181576A4}"/>
              </a:ext>
            </a:extLst>
          </p:cNvPr>
          <p:cNvSpPr/>
          <p:nvPr/>
        </p:nvSpPr>
        <p:spPr>
          <a:xfrm>
            <a:off x="3792593" y="724144"/>
            <a:ext cx="322871" cy="326960"/>
          </a:xfrm>
          <a:prstGeom prst="rect">
            <a:avLst/>
          </a:prstGeom>
          <a:no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
          </a:p>
        </p:txBody>
      </p:sp>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836806" y="313189"/>
            <a:ext cx="6518387"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a:solidFill>
                  <a:schemeClr val="bg1"/>
                </a:solidFill>
              </a:rPr>
              <a:t>Sinh ảnh năng lượng</a:t>
            </a:r>
            <a:endParaRPr lang="en-US" kern="0" dirty="0">
              <a:solidFill>
                <a:schemeClr val="bg1"/>
              </a:solidFill>
            </a:endParaRPr>
          </a:p>
        </p:txBody>
      </p:sp>
      <p:pic>
        <p:nvPicPr>
          <p:cNvPr id="8" name="Content Placeholder 3">
            <a:extLst>
              <a:ext uri="{FF2B5EF4-FFF2-40B4-BE49-F238E27FC236}">
                <a16:creationId xmlns:a16="http://schemas.microsoft.com/office/drawing/2014/main" id="{1A3F045B-C170-1652-0EE7-94E826D0A2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50853" y="1489330"/>
            <a:ext cx="392853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picture containing sky, outdoor&#10;&#10;Description automatically generated">
            <a:extLst>
              <a:ext uri="{FF2B5EF4-FFF2-40B4-BE49-F238E27FC236}">
                <a16:creationId xmlns:a16="http://schemas.microsoft.com/office/drawing/2014/main" id="{4D8FA4A1-8D0F-34AE-53F5-91F39B8063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0853" y="3889629"/>
            <a:ext cx="3928533" cy="2209800"/>
          </a:xfrm>
          <a:prstGeom prst="rect">
            <a:avLst/>
          </a:prstGeom>
        </p:spPr>
      </p:pic>
      <p:pic>
        <p:nvPicPr>
          <p:cNvPr id="10" name="Picture 9" descr="A city at night&#10;&#10;Description automatically generated with low confidence">
            <a:extLst>
              <a:ext uri="{FF2B5EF4-FFF2-40B4-BE49-F238E27FC236}">
                <a16:creationId xmlns:a16="http://schemas.microsoft.com/office/drawing/2014/main" id="{27EC770B-1FF7-00DD-EADB-3750AED86F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1993" y="1495117"/>
            <a:ext cx="3928533" cy="2209800"/>
          </a:xfrm>
          <a:prstGeom prst="rect">
            <a:avLst/>
          </a:prstGeom>
        </p:spPr>
      </p:pic>
      <p:pic>
        <p:nvPicPr>
          <p:cNvPr id="11" name="Picture 10" descr="A picture containing sky, outdoor&#10;&#10;Description automatically generated">
            <a:extLst>
              <a:ext uri="{FF2B5EF4-FFF2-40B4-BE49-F238E27FC236}">
                <a16:creationId xmlns:a16="http://schemas.microsoft.com/office/drawing/2014/main" id="{42F6ABE3-3DA6-C013-B895-36BFDFB52F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1992" y="3889629"/>
            <a:ext cx="3928533" cy="2209800"/>
          </a:xfrm>
          <a:prstGeom prst="rect">
            <a:avLst/>
          </a:prstGeom>
        </p:spPr>
      </p:pic>
      <p:sp>
        <p:nvSpPr>
          <p:cNvPr id="12" name="TextBox 11">
            <a:extLst>
              <a:ext uri="{FF2B5EF4-FFF2-40B4-BE49-F238E27FC236}">
                <a16:creationId xmlns:a16="http://schemas.microsoft.com/office/drawing/2014/main" id="{9D5A74F1-8165-90AB-44C1-D2FE1B647FE8}"/>
              </a:ext>
            </a:extLst>
          </p:cNvPr>
          <p:cNvSpPr txBox="1"/>
          <p:nvPr/>
        </p:nvSpPr>
        <p:spPr>
          <a:xfrm>
            <a:off x="2029219" y="6040108"/>
            <a:ext cx="2971800" cy="369332"/>
          </a:xfrm>
          <a:prstGeom prst="rect">
            <a:avLst/>
          </a:prstGeom>
          <a:noFill/>
        </p:spPr>
        <p:txBody>
          <a:bodyPr wrap="square" rtlCol="0">
            <a:spAutoFit/>
          </a:bodyPr>
          <a:lstStyle/>
          <a:p>
            <a:pPr algn="ctr"/>
            <a:r>
              <a:rPr lang="en-US"/>
              <a:t>thông thường</a:t>
            </a:r>
          </a:p>
        </p:txBody>
      </p:sp>
      <p:sp>
        <p:nvSpPr>
          <p:cNvPr id="14" name="TextBox 13">
            <a:extLst>
              <a:ext uri="{FF2B5EF4-FFF2-40B4-BE49-F238E27FC236}">
                <a16:creationId xmlns:a16="http://schemas.microsoft.com/office/drawing/2014/main" id="{99A56067-ACDE-20D3-8455-49EB02141233}"/>
              </a:ext>
            </a:extLst>
          </p:cNvPr>
          <p:cNvSpPr txBox="1"/>
          <p:nvPr/>
        </p:nvSpPr>
        <p:spPr>
          <a:xfrm>
            <a:off x="7297792" y="6040108"/>
            <a:ext cx="2971800" cy="369332"/>
          </a:xfrm>
          <a:prstGeom prst="rect">
            <a:avLst/>
          </a:prstGeom>
          <a:noFill/>
        </p:spPr>
        <p:txBody>
          <a:bodyPr wrap="square" rtlCol="0">
            <a:spAutoFit/>
          </a:bodyPr>
          <a:lstStyle/>
          <a:p>
            <a:pPr algn="ctr"/>
            <a:r>
              <a:rPr lang="en-US"/>
              <a:t>canny</a:t>
            </a:r>
          </a:p>
        </p:txBody>
      </p:sp>
    </p:spTree>
    <p:extLst>
      <p:ext uri="{BB962C8B-B14F-4D97-AF65-F5344CB8AC3E}">
        <p14:creationId xmlns:p14="http://schemas.microsoft.com/office/powerpoint/2010/main" val="18271282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145937" y="1804252"/>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Chọn đường seam “nhỏ nhất”</a:t>
            </a:r>
            <a:endParaRPr lang="en-US" kern="0" dirty="0">
              <a:solidFill>
                <a:schemeClr val="bg1"/>
              </a:solidFill>
            </a:endParaRPr>
          </a:p>
        </p:txBody>
      </p:sp>
      <p:sp>
        <p:nvSpPr>
          <p:cNvPr id="33" name="Rectangle 32">
            <a:extLst>
              <a:ext uri="{FF2B5EF4-FFF2-40B4-BE49-F238E27FC236}">
                <a16:creationId xmlns:a16="http://schemas.microsoft.com/office/drawing/2014/main" id="{9B2D335D-640F-82D7-253E-558C01CA6707}"/>
              </a:ext>
            </a:extLst>
          </p:cNvPr>
          <p:cNvSpPr/>
          <p:nvPr/>
        </p:nvSpPr>
        <p:spPr>
          <a:xfrm>
            <a:off x="5791200" y="4632396"/>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10380AC6-9C39-62F2-DE23-6AD0458371C2}"/>
              </a:ext>
            </a:extLst>
          </p:cNvPr>
          <p:cNvSpPr/>
          <p:nvPr/>
        </p:nvSpPr>
        <p:spPr>
          <a:xfrm>
            <a:off x="5791200" y="2782959"/>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Flowchart: Data 34">
            <a:extLst>
              <a:ext uri="{FF2B5EF4-FFF2-40B4-BE49-F238E27FC236}">
                <a16:creationId xmlns:a16="http://schemas.microsoft.com/office/drawing/2014/main" id="{77BEEDB5-5E22-223B-7590-E7F997DDAAC4}"/>
              </a:ext>
            </a:extLst>
          </p:cNvPr>
          <p:cNvSpPr/>
          <p:nvPr/>
        </p:nvSpPr>
        <p:spPr>
          <a:xfrm>
            <a:off x="1824000" y="333699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36" name="Rectangle 35">
            <a:extLst>
              <a:ext uri="{FF2B5EF4-FFF2-40B4-BE49-F238E27FC236}">
                <a16:creationId xmlns:a16="http://schemas.microsoft.com/office/drawing/2014/main" id="{244289D7-248E-8F24-B964-0990653B3DD1}"/>
              </a:ext>
            </a:extLst>
          </p:cNvPr>
          <p:cNvSpPr/>
          <p:nvPr/>
        </p:nvSpPr>
        <p:spPr>
          <a:xfrm>
            <a:off x="4071903" y="3308421"/>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37" name="Rectangle 36">
            <a:extLst>
              <a:ext uri="{FF2B5EF4-FFF2-40B4-BE49-F238E27FC236}">
                <a16:creationId xmlns:a16="http://schemas.microsoft.com/office/drawing/2014/main" id="{AF9F8082-2D5C-535A-C7BE-0F8A8AEC815A}"/>
              </a:ext>
            </a:extLst>
          </p:cNvPr>
          <p:cNvSpPr/>
          <p:nvPr/>
        </p:nvSpPr>
        <p:spPr>
          <a:xfrm>
            <a:off x="6210302" y="3367075"/>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39" name="Rectangle 38">
            <a:extLst>
              <a:ext uri="{FF2B5EF4-FFF2-40B4-BE49-F238E27FC236}">
                <a16:creationId xmlns:a16="http://schemas.microsoft.com/office/drawing/2014/main" id="{2C90987F-F7AA-72BA-9308-6CC0D65DBEC1}"/>
              </a:ext>
            </a:extLst>
          </p:cNvPr>
          <p:cNvSpPr/>
          <p:nvPr/>
        </p:nvSpPr>
        <p:spPr>
          <a:xfrm>
            <a:off x="9029698" y="3365571"/>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40" name="Rectangle 39">
            <a:extLst>
              <a:ext uri="{FF2B5EF4-FFF2-40B4-BE49-F238E27FC236}">
                <a16:creationId xmlns:a16="http://schemas.microsoft.com/office/drawing/2014/main" id="{ACA37852-E357-314A-BD7A-CA79AB9B0AC3}"/>
              </a:ext>
            </a:extLst>
          </p:cNvPr>
          <p:cNvSpPr/>
          <p:nvPr/>
        </p:nvSpPr>
        <p:spPr>
          <a:xfrm>
            <a:off x="6210302" y="4862500"/>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42" name="Rectangle 41">
            <a:extLst>
              <a:ext uri="{FF2B5EF4-FFF2-40B4-BE49-F238E27FC236}">
                <a16:creationId xmlns:a16="http://schemas.microsoft.com/office/drawing/2014/main" id="{E50826DA-6294-5BA2-1443-49121394B769}"/>
              </a:ext>
            </a:extLst>
          </p:cNvPr>
          <p:cNvSpPr/>
          <p:nvPr/>
        </p:nvSpPr>
        <p:spPr>
          <a:xfrm>
            <a:off x="9029698" y="4860996"/>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43" name="Flowchart: Data 42">
            <a:extLst>
              <a:ext uri="{FF2B5EF4-FFF2-40B4-BE49-F238E27FC236}">
                <a16:creationId xmlns:a16="http://schemas.microsoft.com/office/drawing/2014/main" id="{07A969BF-7A3C-A9AA-EA25-27A7E600B7FC}"/>
              </a:ext>
            </a:extLst>
          </p:cNvPr>
          <p:cNvSpPr/>
          <p:nvPr/>
        </p:nvSpPr>
        <p:spPr>
          <a:xfrm>
            <a:off x="3682706" y="483242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44" name="Straight Arrow Connector 43">
            <a:extLst>
              <a:ext uri="{FF2B5EF4-FFF2-40B4-BE49-F238E27FC236}">
                <a16:creationId xmlns:a16="http://schemas.microsoft.com/office/drawing/2014/main" id="{F4B6559B-DABE-B3B8-6068-8ABA7A9B7831}"/>
              </a:ext>
            </a:extLst>
          </p:cNvPr>
          <p:cNvCxnSpPr>
            <a:cxnSpLocks/>
            <a:stCxn id="35" idx="5"/>
            <a:endCxn id="36" idx="1"/>
          </p:cNvCxnSpPr>
          <p:nvPr/>
        </p:nvCxnSpPr>
        <p:spPr>
          <a:xfrm>
            <a:off x="3401340" y="3765621"/>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92F4216-DDD7-9E0C-7538-ADA3213F7F89}"/>
              </a:ext>
            </a:extLst>
          </p:cNvPr>
          <p:cNvCxnSpPr>
            <a:cxnSpLocks/>
            <a:stCxn id="36" idx="3"/>
            <a:endCxn id="37" idx="1"/>
          </p:cNvCxnSpPr>
          <p:nvPr/>
        </p:nvCxnSpPr>
        <p:spPr>
          <a:xfrm>
            <a:off x="5443503" y="3765621"/>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D7CA98D-5355-ECEA-71FD-B880A8755DB3}"/>
              </a:ext>
            </a:extLst>
          </p:cNvPr>
          <p:cNvCxnSpPr>
            <a:cxnSpLocks/>
            <a:stCxn id="37" idx="3"/>
            <a:endCxn id="38" idx="1"/>
          </p:cNvCxnSpPr>
          <p:nvPr/>
        </p:nvCxnSpPr>
        <p:spPr>
          <a:xfrm flipV="1">
            <a:off x="7353302" y="3765621"/>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F70D936-1A5B-D42E-24AA-6EB2134C902D}"/>
              </a:ext>
            </a:extLst>
          </p:cNvPr>
          <p:cNvCxnSpPr>
            <a:cxnSpLocks/>
            <a:stCxn id="38" idx="3"/>
            <a:endCxn id="39" idx="1"/>
          </p:cNvCxnSpPr>
          <p:nvPr/>
        </p:nvCxnSpPr>
        <p:spPr>
          <a:xfrm>
            <a:off x="8763000" y="3765621"/>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DA51A2-AB29-D96E-D382-7D94451497B7}"/>
              </a:ext>
            </a:extLst>
          </p:cNvPr>
          <p:cNvCxnSpPr>
            <a:cxnSpLocks/>
            <a:stCxn id="42" idx="1"/>
            <a:endCxn id="41" idx="3"/>
          </p:cNvCxnSpPr>
          <p:nvPr/>
        </p:nvCxnSpPr>
        <p:spPr>
          <a:xfrm flipH="1">
            <a:off x="8763000" y="526104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E873BD1-D5E4-4344-F8DF-7C6424176024}"/>
              </a:ext>
            </a:extLst>
          </p:cNvPr>
          <p:cNvCxnSpPr>
            <a:cxnSpLocks/>
            <a:stCxn id="41" idx="1"/>
            <a:endCxn id="40" idx="3"/>
          </p:cNvCxnSpPr>
          <p:nvPr/>
        </p:nvCxnSpPr>
        <p:spPr>
          <a:xfrm flipH="1">
            <a:off x="7353302" y="5261046"/>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C2FE6DC-855E-6A00-85EE-FAB577042F0F}"/>
              </a:ext>
            </a:extLst>
          </p:cNvPr>
          <p:cNvCxnSpPr>
            <a:cxnSpLocks/>
            <a:stCxn id="40" idx="1"/>
            <a:endCxn id="43" idx="5"/>
          </p:cNvCxnSpPr>
          <p:nvPr/>
        </p:nvCxnSpPr>
        <p:spPr>
          <a:xfrm flipH="1" flipV="1">
            <a:off x="5260046" y="5261046"/>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EBE5A2-A884-1C65-CB35-E004E8E7CADF}"/>
              </a:ext>
            </a:extLst>
          </p:cNvPr>
          <p:cNvCxnSpPr>
            <a:cxnSpLocks/>
            <a:stCxn id="39" idx="3"/>
          </p:cNvCxnSpPr>
          <p:nvPr/>
        </p:nvCxnSpPr>
        <p:spPr>
          <a:xfrm>
            <a:off x="10172698" y="3765621"/>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BC3725C-C7B7-B870-BF8F-AB1A83527F77}"/>
              </a:ext>
            </a:extLst>
          </p:cNvPr>
          <p:cNvCxnSpPr>
            <a:cxnSpLocks/>
          </p:cNvCxnSpPr>
          <p:nvPr/>
        </p:nvCxnSpPr>
        <p:spPr>
          <a:xfrm>
            <a:off x="10668000" y="3765621"/>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5AFEE11-D2DA-3857-00C0-489AD3D3C5C5}"/>
              </a:ext>
            </a:extLst>
          </p:cNvPr>
          <p:cNvCxnSpPr>
            <a:cxnSpLocks/>
            <a:endCxn id="42" idx="3"/>
          </p:cNvCxnSpPr>
          <p:nvPr/>
        </p:nvCxnSpPr>
        <p:spPr>
          <a:xfrm flipH="1">
            <a:off x="10172698" y="5261046"/>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FDA22EA-304D-A613-D4AE-486D495D155B}"/>
              </a:ext>
            </a:extLst>
          </p:cNvPr>
          <p:cNvSpPr txBox="1"/>
          <p:nvPr/>
        </p:nvSpPr>
        <p:spPr>
          <a:xfrm>
            <a:off x="7143749" y="2796214"/>
            <a:ext cx="2095498" cy="369332"/>
          </a:xfrm>
          <a:prstGeom prst="rect">
            <a:avLst/>
          </a:prstGeom>
          <a:noFill/>
        </p:spPr>
        <p:txBody>
          <a:bodyPr wrap="square" rtlCol="0">
            <a:spAutoFit/>
          </a:bodyPr>
          <a:lstStyle/>
          <a:p>
            <a:pPr algn="ctr"/>
            <a:r>
              <a:rPr lang="en-US" b="1"/>
              <a:t>Remove object</a:t>
            </a:r>
          </a:p>
        </p:txBody>
      </p:sp>
      <p:sp>
        <p:nvSpPr>
          <p:cNvPr id="55" name="TextBox 54">
            <a:extLst>
              <a:ext uri="{FF2B5EF4-FFF2-40B4-BE49-F238E27FC236}">
                <a16:creationId xmlns:a16="http://schemas.microsoft.com/office/drawing/2014/main" id="{78F0A605-AA3D-C567-6FE4-1307D63817AE}"/>
              </a:ext>
            </a:extLst>
          </p:cNvPr>
          <p:cNvSpPr txBox="1"/>
          <p:nvPr/>
        </p:nvSpPr>
        <p:spPr>
          <a:xfrm>
            <a:off x="6924674" y="5885208"/>
            <a:ext cx="2533649" cy="369332"/>
          </a:xfrm>
          <a:prstGeom prst="rect">
            <a:avLst/>
          </a:prstGeom>
          <a:noFill/>
        </p:spPr>
        <p:txBody>
          <a:bodyPr wrap="square" rtlCol="0">
            <a:spAutoFit/>
          </a:bodyPr>
          <a:lstStyle/>
          <a:p>
            <a:pPr algn="ctr"/>
            <a:r>
              <a:rPr lang="en-US" b="1"/>
              <a:t>Regain original size</a:t>
            </a:r>
          </a:p>
        </p:txBody>
      </p:sp>
      <p:sp>
        <p:nvSpPr>
          <p:cNvPr id="38" name="Rectangle 37">
            <a:extLst>
              <a:ext uri="{FF2B5EF4-FFF2-40B4-BE49-F238E27FC236}">
                <a16:creationId xmlns:a16="http://schemas.microsoft.com/office/drawing/2014/main" id="{B9F19D80-6B7D-5996-7780-10CD94A8716A}"/>
              </a:ext>
            </a:extLst>
          </p:cNvPr>
          <p:cNvSpPr/>
          <p:nvPr/>
        </p:nvSpPr>
        <p:spPr>
          <a:xfrm>
            <a:off x="7620000" y="3365571"/>
            <a:ext cx="1143000" cy="800100"/>
          </a:xfrm>
          <a:prstGeom prst="rect">
            <a:avLst/>
          </a:prstGeom>
          <a:solidFill>
            <a:srgbClr val="FF9933"/>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41" name="Rectangle 40">
            <a:extLst>
              <a:ext uri="{FF2B5EF4-FFF2-40B4-BE49-F238E27FC236}">
                <a16:creationId xmlns:a16="http://schemas.microsoft.com/office/drawing/2014/main" id="{89A675D6-E161-819C-D4DA-CB90875FA200}"/>
              </a:ext>
            </a:extLst>
          </p:cNvPr>
          <p:cNvSpPr/>
          <p:nvPr/>
        </p:nvSpPr>
        <p:spPr>
          <a:xfrm>
            <a:off x="7620000" y="4860996"/>
            <a:ext cx="1143000" cy="800100"/>
          </a:xfrm>
          <a:prstGeom prst="rect">
            <a:avLst/>
          </a:prstGeom>
          <a:solidFill>
            <a:srgbClr val="FFFF99"/>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Tree>
    <p:extLst>
      <p:ext uri="{BB962C8B-B14F-4D97-AF65-F5344CB8AC3E}">
        <p14:creationId xmlns:p14="http://schemas.microsoft.com/office/powerpoint/2010/main" val="3225092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145937" y="1804252"/>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Chọn đường seam “nhỏ nhất”</a:t>
            </a:r>
            <a:endParaRPr lang="en-US" kern="0" dirty="0">
              <a:solidFill>
                <a:schemeClr val="bg1"/>
              </a:solidFill>
            </a:endParaRPr>
          </a:p>
        </p:txBody>
      </p:sp>
      <p:sp>
        <p:nvSpPr>
          <p:cNvPr id="33" name="Rectangle 32">
            <a:extLst>
              <a:ext uri="{FF2B5EF4-FFF2-40B4-BE49-F238E27FC236}">
                <a16:creationId xmlns:a16="http://schemas.microsoft.com/office/drawing/2014/main" id="{9B2D335D-640F-82D7-253E-558C01CA6707}"/>
              </a:ext>
            </a:extLst>
          </p:cNvPr>
          <p:cNvSpPr/>
          <p:nvPr/>
        </p:nvSpPr>
        <p:spPr>
          <a:xfrm>
            <a:off x="5791200" y="4632396"/>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10380AC6-9C39-62F2-DE23-6AD0458371C2}"/>
              </a:ext>
            </a:extLst>
          </p:cNvPr>
          <p:cNvSpPr/>
          <p:nvPr/>
        </p:nvSpPr>
        <p:spPr>
          <a:xfrm>
            <a:off x="5791200" y="2782959"/>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Flowchart: Data 34">
            <a:extLst>
              <a:ext uri="{FF2B5EF4-FFF2-40B4-BE49-F238E27FC236}">
                <a16:creationId xmlns:a16="http://schemas.microsoft.com/office/drawing/2014/main" id="{77BEEDB5-5E22-223B-7590-E7F997DDAAC4}"/>
              </a:ext>
            </a:extLst>
          </p:cNvPr>
          <p:cNvSpPr/>
          <p:nvPr/>
        </p:nvSpPr>
        <p:spPr>
          <a:xfrm>
            <a:off x="1824000" y="333699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36" name="Rectangle 35">
            <a:extLst>
              <a:ext uri="{FF2B5EF4-FFF2-40B4-BE49-F238E27FC236}">
                <a16:creationId xmlns:a16="http://schemas.microsoft.com/office/drawing/2014/main" id="{244289D7-248E-8F24-B964-0990653B3DD1}"/>
              </a:ext>
            </a:extLst>
          </p:cNvPr>
          <p:cNvSpPr/>
          <p:nvPr/>
        </p:nvSpPr>
        <p:spPr>
          <a:xfrm>
            <a:off x="4071903" y="3308421"/>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37" name="Rectangle 36">
            <a:extLst>
              <a:ext uri="{FF2B5EF4-FFF2-40B4-BE49-F238E27FC236}">
                <a16:creationId xmlns:a16="http://schemas.microsoft.com/office/drawing/2014/main" id="{AF9F8082-2D5C-535A-C7BE-0F8A8AEC815A}"/>
              </a:ext>
            </a:extLst>
          </p:cNvPr>
          <p:cNvSpPr/>
          <p:nvPr/>
        </p:nvSpPr>
        <p:spPr>
          <a:xfrm>
            <a:off x="6210302" y="3367075"/>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39" name="Rectangle 38">
            <a:extLst>
              <a:ext uri="{FF2B5EF4-FFF2-40B4-BE49-F238E27FC236}">
                <a16:creationId xmlns:a16="http://schemas.microsoft.com/office/drawing/2014/main" id="{2C90987F-F7AA-72BA-9308-6CC0D65DBEC1}"/>
              </a:ext>
            </a:extLst>
          </p:cNvPr>
          <p:cNvSpPr/>
          <p:nvPr/>
        </p:nvSpPr>
        <p:spPr>
          <a:xfrm>
            <a:off x="9029698" y="3365571"/>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40" name="Rectangle 39">
            <a:extLst>
              <a:ext uri="{FF2B5EF4-FFF2-40B4-BE49-F238E27FC236}">
                <a16:creationId xmlns:a16="http://schemas.microsoft.com/office/drawing/2014/main" id="{ACA37852-E357-314A-BD7A-CA79AB9B0AC3}"/>
              </a:ext>
            </a:extLst>
          </p:cNvPr>
          <p:cNvSpPr/>
          <p:nvPr/>
        </p:nvSpPr>
        <p:spPr>
          <a:xfrm>
            <a:off x="6210302" y="4862500"/>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42" name="Rectangle 41">
            <a:extLst>
              <a:ext uri="{FF2B5EF4-FFF2-40B4-BE49-F238E27FC236}">
                <a16:creationId xmlns:a16="http://schemas.microsoft.com/office/drawing/2014/main" id="{E50826DA-6294-5BA2-1443-49121394B769}"/>
              </a:ext>
            </a:extLst>
          </p:cNvPr>
          <p:cNvSpPr/>
          <p:nvPr/>
        </p:nvSpPr>
        <p:spPr>
          <a:xfrm>
            <a:off x="9029698" y="4860996"/>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43" name="Flowchart: Data 42">
            <a:extLst>
              <a:ext uri="{FF2B5EF4-FFF2-40B4-BE49-F238E27FC236}">
                <a16:creationId xmlns:a16="http://schemas.microsoft.com/office/drawing/2014/main" id="{07A969BF-7A3C-A9AA-EA25-27A7E600B7FC}"/>
              </a:ext>
            </a:extLst>
          </p:cNvPr>
          <p:cNvSpPr/>
          <p:nvPr/>
        </p:nvSpPr>
        <p:spPr>
          <a:xfrm>
            <a:off x="3682706" y="483242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44" name="Straight Arrow Connector 43">
            <a:extLst>
              <a:ext uri="{FF2B5EF4-FFF2-40B4-BE49-F238E27FC236}">
                <a16:creationId xmlns:a16="http://schemas.microsoft.com/office/drawing/2014/main" id="{F4B6559B-DABE-B3B8-6068-8ABA7A9B7831}"/>
              </a:ext>
            </a:extLst>
          </p:cNvPr>
          <p:cNvCxnSpPr>
            <a:cxnSpLocks/>
            <a:stCxn id="35" idx="5"/>
            <a:endCxn id="36" idx="1"/>
          </p:cNvCxnSpPr>
          <p:nvPr/>
        </p:nvCxnSpPr>
        <p:spPr>
          <a:xfrm>
            <a:off x="3401340" y="3765621"/>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92F4216-DDD7-9E0C-7538-ADA3213F7F89}"/>
              </a:ext>
            </a:extLst>
          </p:cNvPr>
          <p:cNvCxnSpPr>
            <a:cxnSpLocks/>
            <a:stCxn id="36" idx="3"/>
            <a:endCxn id="37" idx="1"/>
          </p:cNvCxnSpPr>
          <p:nvPr/>
        </p:nvCxnSpPr>
        <p:spPr>
          <a:xfrm>
            <a:off x="5443503" y="3765621"/>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D7CA98D-5355-ECEA-71FD-B880A8755DB3}"/>
              </a:ext>
            </a:extLst>
          </p:cNvPr>
          <p:cNvCxnSpPr>
            <a:cxnSpLocks/>
            <a:stCxn id="37" idx="3"/>
            <a:endCxn id="38" idx="1"/>
          </p:cNvCxnSpPr>
          <p:nvPr/>
        </p:nvCxnSpPr>
        <p:spPr>
          <a:xfrm>
            <a:off x="7353302" y="3767125"/>
            <a:ext cx="66673" cy="5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F70D936-1A5B-D42E-24AA-6EB2134C902D}"/>
              </a:ext>
            </a:extLst>
          </p:cNvPr>
          <p:cNvCxnSpPr>
            <a:cxnSpLocks/>
            <a:stCxn id="38" idx="3"/>
            <a:endCxn id="39" idx="1"/>
          </p:cNvCxnSpPr>
          <p:nvPr/>
        </p:nvCxnSpPr>
        <p:spPr>
          <a:xfrm flipV="1">
            <a:off x="8963025" y="3765621"/>
            <a:ext cx="66673" cy="54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DA51A2-AB29-D96E-D382-7D94451497B7}"/>
              </a:ext>
            </a:extLst>
          </p:cNvPr>
          <p:cNvCxnSpPr>
            <a:cxnSpLocks/>
            <a:stCxn id="42" idx="1"/>
            <a:endCxn id="41" idx="3"/>
          </p:cNvCxnSpPr>
          <p:nvPr/>
        </p:nvCxnSpPr>
        <p:spPr>
          <a:xfrm flipH="1">
            <a:off x="8991595" y="5261046"/>
            <a:ext cx="38103" cy="161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E873BD1-D5E4-4344-F8DF-7C6424176024}"/>
              </a:ext>
            </a:extLst>
          </p:cNvPr>
          <p:cNvCxnSpPr>
            <a:cxnSpLocks/>
            <a:stCxn id="41" idx="1"/>
            <a:endCxn id="40" idx="3"/>
          </p:cNvCxnSpPr>
          <p:nvPr/>
        </p:nvCxnSpPr>
        <p:spPr>
          <a:xfrm flipH="1" flipV="1">
            <a:off x="7353302" y="5262550"/>
            <a:ext cx="76193" cy="160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C2FE6DC-855E-6A00-85EE-FAB577042F0F}"/>
              </a:ext>
            </a:extLst>
          </p:cNvPr>
          <p:cNvCxnSpPr>
            <a:cxnSpLocks/>
            <a:stCxn id="40" idx="1"/>
            <a:endCxn id="43" idx="5"/>
          </p:cNvCxnSpPr>
          <p:nvPr/>
        </p:nvCxnSpPr>
        <p:spPr>
          <a:xfrm flipH="1" flipV="1">
            <a:off x="5260046" y="5261046"/>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EBE5A2-A884-1C65-CB35-E004E8E7CADF}"/>
              </a:ext>
            </a:extLst>
          </p:cNvPr>
          <p:cNvCxnSpPr>
            <a:cxnSpLocks/>
            <a:stCxn id="39" idx="3"/>
          </p:cNvCxnSpPr>
          <p:nvPr/>
        </p:nvCxnSpPr>
        <p:spPr>
          <a:xfrm>
            <a:off x="10172698" y="3765621"/>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BC3725C-C7B7-B870-BF8F-AB1A83527F77}"/>
              </a:ext>
            </a:extLst>
          </p:cNvPr>
          <p:cNvCxnSpPr>
            <a:cxnSpLocks/>
          </p:cNvCxnSpPr>
          <p:nvPr/>
        </p:nvCxnSpPr>
        <p:spPr>
          <a:xfrm>
            <a:off x="10668000" y="3765621"/>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5AFEE11-D2DA-3857-00C0-489AD3D3C5C5}"/>
              </a:ext>
            </a:extLst>
          </p:cNvPr>
          <p:cNvCxnSpPr>
            <a:cxnSpLocks/>
            <a:endCxn id="42" idx="3"/>
          </p:cNvCxnSpPr>
          <p:nvPr/>
        </p:nvCxnSpPr>
        <p:spPr>
          <a:xfrm flipH="1">
            <a:off x="10172698" y="5261046"/>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FDA22EA-304D-A613-D4AE-486D495D155B}"/>
              </a:ext>
            </a:extLst>
          </p:cNvPr>
          <p:cNvSpPr txBox="1"/>
          <p:nvPr/>
        </p:nvSpPr>
        <p:spPr>
          <a:xfrm>
            <a:off x="7143749" y="2796214"/>
            <a:ext cx="2095498" cy="369332"/>
          </a:xfrm>
          <a:prstGeom prst="rect">
            <a:avLst/>
          </a:prstGeom>
          <a:noFill/>
        </p:spPr>
        <p:txBody>
          <a:bodyPr wrap="square" rtlCol="0">
            <a:spAutoFit/>
          </a:bodyPr>
          <a:lstStyle/>
          <a:p>
            <a:pPr algn="ctr"/>
            <a:r>
              <a:rPr lang="en-US" b="1"/>
              <a:t>Remove object</a:t>
            </a:r>
          </a:p>
        </p:txBody>
      </p:sp>
      <p:sp>
        <p:nvSpPr>
          <p:cNvPr id="55" name="TextBox 54">
            <a:extLst>
              <a:ext uri="{FF2B5EF4-FFF2-40B4-BE49-F238E27FC236}">
                <a16:creationId xmlns:a16="http://schemas.microsoft.com/office/drawing/2014/main" id="{78F0A605-AA3D-C567-6FE4-1307D63817AE}"/>
              </a:ext>
            </a:extLst>
          </p:cNvPr>
          <p:cNvSpPr txBox="1"/>
          <p:nvPr/>
        </p:nvSpPr>
        <p:spPr>
          <a:xfrm>
            <a:off x="6924674" y="5885208"/>
            <a:ext cx="2533649" cy="369332"/>
          </a:xfrm>
          <a:prstGeom prst="rect">
            <a:avLst/>
          </a:prstGeom>
          <a:noFill/>
        </p:spPr>
        <p:txBody>
          <a:bodyPr wrap="square" rtlCol="0">
            <a:spAutoFit/>
          </a:bodyPr>
          <a:lstStyle/>
          <a:p>
            <a:pPr algn="ctr"/>
            <a:r>
              <a:rPr lang="en-US" b="1"/>
              <a:t>Regain original size</a:t>
            </a:r>
          </a:p>
        </p:txBody>
      </p:sp>
      <p:sp>
        <p:nvSpPr>
          <p:cNvPr id="41" name="Rectangle 40">
            <a:extLst>
              <a:ext uri="{FF2B5EF4-FFF2-40B4-BE49-F238E27FC236}">
                <a16:creationId xmlns:a16="http://schemas.microsoft.com/office/drawing/2014/main" id="{89A675D6-E161-819C-D4DA-CB90875FA200}"/>
              </a:ext>
            </a:extLst>
          </p:cNvPr>
          <p:cNvSpPr/>
          <p:nvPr/>
        </p:nvSpPr>
        <p:spPr>
          <a:xfrm>
            <a:off x="7429495" y="4605269"/>
            <a:ext cx="1562100" cy="1635054"/>
          </a:xfrm>
          <a:prstGeom prst="rect">
            <a:avLst/>
          </a:prstGeom>
          <a:solidFill>
            <a:srgbClr val="FFFF99"/>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t>Get minimum seam</a:t>
            </a:r>
          </a:p>
        </p:txBody>
      </p:sp>
      <p:sp>
        <p:nvSpPr>
          <p:cNvPr id="38" name="Rectangle 37">
            <a:extLst>
              <a:ext uri="{FF2B5EF4-FFF2-40B4-BE49-F238E27FC236}">
                <a16:creationId xmlns:a16="http://schemas.microsoft.com/office/drawing/2014/main" id="{B9F19D80-6B7D-5996-7780-10CD94A8716A}"/>
              </a:ext>
            </a:extLst>
          </p:cNvPr>
          <p:cNvSpPr/>
          <p:nvPr/>
        </p:nvSpPr>
        <p:spPr>
          <a:xfrm>
            <a:off x="7419975" y="3006867"/>
            <a:ext cx="1543050" cy="1625529"/>
          </a:xfrm>
          <a:prstGeom prst="rect">
            <a:avLst/>
          </a:prstGeom>
          <a:solidFill>
            <a:srgbClr val="FF9933"/>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t>Get minimum seam</a:t>
            </a:r>
          </a:p>
        </p:txBody>
      </p:sp>
    </p:spTree>
    <p:extLst>
      <p:ext uri="{BB962C8B-B14F-4D97-AF65-F5344CB8AC3E}">
        <p14:creationId xmlns:p14="http://schemas.microsoft.com/office/powerpoint/2010/main" val="2523491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50" fill="hold">
                                          <p:stCondLst>
                                            <p:cond delay="0"/>
                                          </p:stCondLst>
                                        </p:cTn>
                                        <p:tgtEl>
                                          <p:spTgt spid="41"/>
                                        </p:tgtEl>
                                        <p:attrNameLst>
                                          <p:attrName>r</p:attrName>
                                        </p:attrNameLst>
                                      </p:cBhvr>
                                    </p:animRot>
                                    <p:animRot by="-240000">
                                      <p:cBhvr>
                                        <p:cTn id="7" dur="100" fill="hold">
                                          <p:stCondLst>
                                            <p:cond delay="100"/>
                                          </p:stCondLst>
                                        </p:cTn>
                                        <p:tgtEl>
                                          <p:spTgt spid="41"/>
                                        </p:tgtEl>
                                        <p:attrNameLst>
                                          <p:attrName>r</p:attrName>
                                        </p:attrNameLst>
                                      </p:cBhvr>
                                    </p:animRot>
                                    <p:animRot by="240000">
                                      <p:cBhvr>
                                        <p:cTn id="8" dur="100" fill="hold">
                                          <p:stCondLst>
                                            <p:cond delay="200"/>
                                          </p:stCondLst>
                                        </p:cTn>
                                        <p:tgtEl>
                                          <p:spTgt spid="41"/>
                                        </p:tgtEl>
                                        <p:attrNameLst>
                                          <p:attrName>r</p:attrName>
                                        </p:attrNameLst>
                                      </p:cBhvr>
                                    </p:animRot>
                                    <p:animRot by="-240000">
                                      <p:cBhvr>
                                        <p:cTn id="9" dur="100" fill="hold">
                                          <p:stCondLst>
                                            <p:cond delay="300"/>
                                          </p:stCondLst>
                                        </p:cTn>
                                        <p:tgtEl>
                                          <p:spTgt spid="41"/>
                                        </p:tgtEl>
                                        <p:attrNameLst>
                                          <p:attrName>r</p:attrName>
                                        </p:attrNameLst>
                                      </p:cBhvr>
                                    </p:animRot>
                                    <p:animRot by="120000">
                                      <p:cBhvr>
                                        <p:cTn id="10" dur="100" fill="hold">
                                          <p:stCondLst>
                                            <p:cond delay="400"/>
                                          </p:stCondLst>
                                        </p:cTn>
                                        <p:tgtEl>
                                          <p:spTgt spid="41"/>
                                        </p:tgtEl>
                                        <p:attrNameLst>
                                          <p:attrName>r</p:attrName>
                                        </p:attrNameLst>
                                      </p:cBhvr>
                                    </p:animRot>
                                  </p:childTnLst>
                                </p:cTn>
                              </p:par>
                              <p:par>
                                <p:cTn id="11" presetID="32" presetClass="emph" presetSubtype="0" fill="hold" grpId="0" nodeType="withEffect">
                                  <p:stCondLst>
                                    <p:cond delay="0"/>
                                  </p:stCondLst>
                                  <p:childTnLst>
                                    <p:animRot by="120000">
                                      <p:cBhvr>
                                        <p:cTn id="12" dur="50" fill="hold">
                                          <p:stCondLst>
                                            <p:cond delay="0"/>
                                          </p:stCondLst>
                                        </p:cTn>
                                        <p:tgtEl>
                                          <p:spTgt spid="38"/>
                                        </p:tgtEl>
                                        <p:attrNameLst>
                                          <p:attrName>r</p:attrName>
                                        </p:attrNameLst>
                                      </p:cBhvr>
                                    </p:animRot>
                                    <p:animRot by="-240000">
                                      <p:cBhvr>
                                        <p:cTn id="13" dur="100" fill="hold">
                                          <p:stCondLst>
                                            <p:cond delay="100"/>
                                          </p:stCondLst>
                                        </p:cTn>
                                        <p:tgtEl>
                                          <p:spTgt spid="38"/>
                                        </p:tgtEl>
                                        <p:attrNameLst>
                                          <p:attrName>r</p:attrName>
                                        </p:attrNameLst>
                                      </p:cBhvr>
                                    </p:animRot>
                                    <p:animRot by="240000">
                                      <p:cBhvr>
                                        <p:cTn id="14" dur="100" fill="hold">
                                          <p:stCondLst>
                                            <p:cond delay="200"/>
                                          </p:stCondLst>
                                        </p:cTn>
                                        <p:tgtEl>
                                          <p:spTgt spid="38"/>
                                        </p:tgtEl>
                                        <p:attrNameLst>
                                          <p:attrName>r</p:attrName>
                                        </p:attrNameLst>
                                      </p:cBhvr>
                                    </p:animRot>
                                    <p:animRot by="-240000">
                                      <p:cBhvr>
                                        <p:cTn id="15" dur="100" fill="hold">
                                          <p:stCondLst>
                                            <p:cond delay="300"/>
                                          </p:stCondLst>
                                        </p:cTn>
                                        <p:tgtEl>
                                          <p:spTgt spid="38"/>
                                        </p:tgtEl>
                                        <p:attrNameLst>
                                          <p:attrName>r</p:attrName>
                                        </p:attrNameLst>
                                      </p:cBhvr>
                                    </p:animRot>
                                    <p:animRot by="120000">
                                      <p:cBhvr>
                                        <p:cTn id="16" dur="100" fill="hold">
                                          <p:stCondLst>
                                            <p:cond delay="400"/>
                                          </p:stCondLst>
                                        </p:cTn>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145937" y="1980268"/>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Chọn đường seam “nhỏ nhất”</a:t>
            </a:r>
            <a:endParaRPr lang="en-US" kern="0" dirty="0">
              <a:solidFill>
                <a:schemeClr val="bg1"/>
              </a:solidFill>
            </a:endParaRPr>
          </a:p>
        </p:txBody>
      </p:sp>
      <p:sp>
        <p:nvSpPr>
          <p:cNvPr id="38" name="Rectangle 37">
            <a:extLst>
              <a:ext uri="{FF2B5EF4-FFF2-40B4-BE49-F238E27FC236}">
                <a16:creationId xmlns:a16="http://schemas.microsoft.com/office/drawing/2014/main" id="{B9F19D80-6B7D-5996-7780-10CD94A8716A}"/>
              </a:ext>
            </a:extLst>
          </p:cNvPr>
          <p:cNvSpPr/>
          <p:nvPr/>
        </p:nvSpPr>
        <p:spPr>
          <a:xfrm>
            <a:off x="3961280" y="1237078"/>
            <a:ext cx="222228" cy="158204"/>
          </a:xfrm>
          <a:prstGeom prst="rect">
            <a:avLst/>
          </a:prstGeom>
          <a:no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89A675D6-E161-819C-D4DA-CB90875FA200}"/>
              </a:ext>
            </a:extLst>
          </p:cNvPr>
          <p:cNvSpPr/>
          <p:nvPr/>
        </p:nvSpPr>
        <p:spPr>
          <a:xfrm>
            <a:off x="3750544" y="1093846"/>
            <a:ext cx="516656" cy="444668"/>
          </a:xfrm>
          <a:prstGeom prst="rect">
            <a:avLst/>
          </a:prstGeom>
          <a:no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92DE10B-7A05-7394-73CA-DA006821F713}"/>
                  </a:ext>
                </a:extLst>
              </p:cNvPr>
              <p:cNvSpPr txBox="1"/>
              <p:nvPr/>
            </p:nvSpPr>
            <p:spPr>
              <a:xfrm>
                <a:off x="2819400" y="3166688"/>
                <a:ext cx="8915400" cy="1200329"/>
              </a:xfrm>
              <a:prstGeom prst="rect">
                <a:avLst/>
              </a:prstGeom>
              <a:noFill/>
            </p:spPr>
            <p:txBody>
              <a:bodyPr wrap="square">
                <a:spAutoFit/>
              </a:bodyPr>
              <a:lstStyle/>
              <a:p>
                <a:r>
                  <a:rPr lang="en-US" sz="2400">
                    <a:solidFill>
                      <a:schemeClr val="bg1"/>
                    </a:solidFill>
                  </a:rPr>
                  <a:t>Mục tiêu: trả về đường seam có tổng năng lượng là nhỏ nhất. </a:t>
                </a:r>
              </a:p>
              <a:p>
                <a:r>
                  <a:rPr lang="en-US" sz="2400">
                    <a:solidFill>
                      <a:schemeClr val="bg1"/>
                    </a:solidFill>
                  </a:rPr>
                  <a:t>Input: energy map </a:t>
                </a:r>
                <a14:m>
                  <m:oMath xmlns:m="http://schemas.openxmlformats.org/officeDocument/2006/math">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𝑤</m:t>
                    </m:r>
                    <m:r>
                      <a:rPr lang="en-US" sz="2400" b="0" i="1" smtClean="0">
                        <a:solidFill>
                          <a:schemeClr val="bg1"/>
                        </a:solidFill>
                        <a:latin typeface="Cambria Math" panose="02040503050406030204" pitchFamily="18" charset="0"/>
                        <a:ea typeface="Cambria Math" panose="02040503050406030204" pitchFamily="18" charset="0"/>
                      </a:rPr>
                      <m:t>)</m:t>
                    </m:r>
                  </m:oMath>
                </a14:m>
                <a:endParaRPr lang="en-US" sz="2400">
                  <a:solidFill>
                    <a:schemeClr val="bg1"/>
                  </a:solidFill>
                </a:endParaRPr>
              </a:p>
              <a:p>
                <a:r>
                  <a:rPr lang="en-US" sz="2400">
                    <a:solidFill>
                      <a:schemeClr val="bg1"/>
                    </a:solidFill>
                  </a:rPr>
                  <a:t>Output: seam </a:t>
                </a:r>
                <a14:m>
                  <m:oMath xmlns:m="http://schemas.openxmlformats.org/officeDocument/2006/math">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oMath>
                </a14:m>
                <a:r>
                  <a:rPr lang="en-US" sz="2400">
                    <a:solidFill>
                      <a:schemeClr val="bg1"/>
                    </a:solidFill>
                  </a:rPr>
                  <a:t> </a:t>
                </a:r>
              </a:p>
            </p:txBody>
          </p:sp>
        </mc:Choice>
        <mc:Fallback xmlns="">
          <p:sp>
            <p:nvSpPr>
              <p:cNvPr id="56" name="TextBox 55">
                <a:extLst>
                  <a:ext uri="{FF2B5EF4-FFF2-40B4-BE49-F238E27FC236}">
                    <a16:creationId xmlns:a16="http://schemas.microsoft.com/office/drawing/2014/main" id="{D92DE10B-7A05-7394-73CA-DA006821F713}"/>
                  </a:ext>
                </a:extLst>
              </p:cNvPr>
              <p:cNvSpPr txBox="1">
                <a:spLocks noRot="1" noChangeAspect="1" noMove="1" noResize="1" noEditPoints="1" noAdjustHandles="1" noChangeArrowheads="1" noChangeShapeType="1" noTextEdit="1"/>
              </p:cNvSpPr>
              <p:nvPr/>
            </p:nvSpPr>
            <p:spPr>
              <a:xfrm>
                <a:off x="2819400" y="3166688"/>
                <a:ext cx="8915400" cy="1200329"/>
              </a:xfrm>
              <a:prstGeom prst="rect">
                <a:avLst/>
              </a:prstGeom>
              <a:blipFill>
                <a:blip r:embed="rId5"/>
                <a:stretch>
                  <a:fillRect l="-1094" t="-3553" b="-11168"/>
                </a:stretch>
              </a:blipFill>
            </p:spPr>
            <p:txBody>
              <a:bodyPr/>
              <a:lstStyle/>
              <a:p>
                <a:r>
                  <a:rPr lang="en-US">
                    <a:noFill/>
                  </a:rPr>
                  <a:t> </a:t>
                </a:r>
              </a:p>
            </p:txBody>
          </p:sp>
        </mc:Fallback>
      </mc:AlternateContent>
    </p:spTree>
    <p:extLst>
      <p:ext uri="{BB962C8B-B14F-4D97-AF65-F5344CB8AC3E}">
        <p14:creationId xmlns:p14="http://schemas.microsoft.com/office/powerpoint/2010/main" val="3190923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2743200" y="762000"/>
            <a:ext cx="10972800" cy="1143000"/>
          </a:xfrm>
        </p:spPr>
        <p:txBody>
          <a:bodyPr/>
          <a:lstStyle/>
          <a:p>
            <a:r>
              <a:rPr lang="en-US" sz="5400">
                <a:solidFill>
                  <a:srgbClr val="66FFFF"/>
                </a:solidFill>
                <a:latin typeface="Saira Semi Condensed"/>
              </a:rPr>
              <a:t>Outline</a:t>
            </a:r>
            <a:endParaRPr lang="en-US" sz="5400" dirty="0">
              <a:solidFill>
                <a:srgbClr val="66FFFF"/>
              </a:solidFill>
              <a:latin typeface="Saira Semi Condensed"/>
            </a:endParaRPr>
          </a:p>
        </p:txBody>
      </p:sp>
      <p:sp>
        <p:nvSpPr>
          <p:cNvPr id="2" name="Content Placeholder 1">
            <a:extLst>
              <a:ext uri="{FF2B5EF4-FFF2-40B4-BE49-F238E27FC236}">
                <a16:creationId xmlns:a16="http://schemas.microsoft.com/office/drawing/2014/main" id="{0583783A-4C4A-5737-B401-BFC21FEE2602}"/>
              </a:ext>
            </a:extLst>
          </p:cNvPr>
          <p:cNvSpPr>
            <a:spLocks noGrp="1"/>
          </p:cNvSpPr>
          <p:nvPr>
            <p:ph idx="1"/>
          </p:nvPr>
        </p:nvSpPr>
        <p:spPr>
          <a:xfrm>
            <a:off x="838200" y="2332495"/>
            <a:ext cx="10972800" cy="2666999"/>
          </a:xfrm>
        </p:spPr>
        <p:txBody>
          <a:bodyPr/>
          <a:lstStyle/>
          <a:p>
            <a:pPr>
              <a:buFont typeface="Wingdings" panose="05000000000000000000" pitchFamily="2" charset="2"/>
              <a:buChar char="§"/>
            </a:pPr>
            <a:r>
              <a:rPr lang="en-US">
                <a:solidFill>
                  <a:schemeClr val="bg1"/>
                </a:solidFill>
              </a:rPr>
              <a:t>Seam Carving</a:t>
            </a:r>
          </a:p>
          <a:p>
            <a:pPr>
              <a:buFont typeface="Wingdings" panose="05000000000000000000" pitchFamily="2" charset="2"/>
              <a:buChar char="§"/>
            </a:pPr>
            <a:r>
              <a:rPr lang="en-US">
                <a:solidFill>
                  <a:srgbClr val="66FFFF"/>
                </a:solidFill>
              </a:rPr>
              <a:t>Bài toán Removing Object using Seam Carving</a:t>
            </a:r>
          </a:p>
          <a:p>
            <a:pPr>
              <a:buFont typeface="Wingdings" panose="05000000000000000000" pitchFamily="2" charset="2"/>
              <a:buChar char="§"/>
            </a:pPr>
            <a:r>
              <a:rPr lang="en-US">
                <a:solidFill>
                  <a:schemeClr val="bg1"/>
                </a:solidFill>
              </a:rPr>
              <a:t>Phương án tiếp cận</a:t>
            </a:r>
          </a:p>
          <a:p>
            <a:pPr>
              <a:buFont typeface="Wingdings" panose="05000000000000000000" pitchFamily="2" charset="2"/>
              <a:buChar char="§"/>
            </a:pPr>
            <a:r>
              <a:rPr lang="en-US">
                <a:solidFill>
                  <a:srgbClr val="66FFFF"/>
                </a:solidFill>
              </a:rPr>
              <a:t>Giải pháp</a:t>
            </a:r>
          </a:p>
          <a:p>
            <a:pPr>
              <a:buFont typeface="Wingdings" panose="05000000000000000000" pitchFamily="2" charset="2"/>
              <a:buChar char="§"/>
            </a:pPr>
            <a:r>
              <a:rPr lang="en-US">
                <a:solidFill>
                  <a:schemeClr val="bg1"/>
                </a:solidFill>
              </a:rPr>
              <a:t>Thực nghiệm</a:t>
            </a:r>
          </a:p>
        </p:txBody>
      </p:sp>
    </p:spTree>
    <p:extLst>
      <p:ext uri="{BB962C8B-B14F-4D97-AF65-F5344CB8AC3E}">
        <p14:creationId xmlns:p14="http://schemas.microsoft.com/office/powerpoint/2010/main" val="42216005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7252D4-D68B-01B6-3ED5-E565E269D7FA}"/>
                  </a:ext>
                </a:extLst>
              </p:cNvPr>
              <p:cNvSpPr txBox="1"/>
              <p:nvPr/>
            </p:nvSpPr>
            <p:spPr>
              <a:xfrm>
                <a:off x="1066800" y="1371600"/>
                <a:ext cx="10363200" cy="1200329"/>
              </a:xfrm>
              <a:prstGeom prst="rect">
                <a:avLst/>
              </a:prstGeom>
              <a:noFill/>
            </p:spPr>
            <p:txBody>
              <a:bodyPr wrap="square">
                <a:spAutoFit/>
              </a:bodyPr>
              <a:lstStyle/>
              <a:p>
                <a:r>
                  <a:rPr lang="en-US" sz="2400">
                    <a:solidFill>
                      <a:srgbClr val="FFFF99"/>
                    </a:solidFill>
                  </a:rPr>
                  <a:t>Backward energy + Dynamic Programming: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r>
                      <a:rPr lang="en-US" sz="2400" b="0" i="1" smtClean="0">
                        <a:solidFill>
                          <a:schemeClr val="bg1"/>
                        </a:solidFill>
                        <a:latin typeface="Cambria Math" panose="02040503050406030204" pitchFamily="18" charset="0"/>
                      </a:rPr>
                      <m:t>⁡</m:t>
                    </m:r>
                  </m:oMath>
                </a14:m>
                <a:r>
                  <a:rPr lang="en-US" sz="2400">
                    <a:solidFill>
                      <a:schemeClr val="bg1"/>
                    </a:solidFill>
                  </a:rPr>
                  <a:t>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𝑠𝑒𝑎𝑚</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e>
                    </m:d>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𝑠𝑒𝑎𝑚</m:t>
                    </m:r>
                    <m:d>
                      <m:dPr>
                        <m:begChr m:val="["/>
                        <m:endChr m:val="]"/>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−2</m:t>
                        </m:r>
                      </m:e>
                    </m:d>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𝑎𝑟𝑔𝑚𝑖𝑛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−2, 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oMath>
                </a14:m>
                <a:r>
                  <a:rPr lang="en-US" sz="2400">
                    <a:solidFill>
                      <a:schemeClr val="bg1"/>
                    </a:solidFill>
                  </a:rPr>
                  <a:t> </a:t>
                </a:r>
              </a:p>
            </p:txBody>
          </p:sp>
        </mc:Choice>
        <mc:Fallback xmlns="">
          <p:sp>
            <p:nvSpPr>
              <p:cNvPr id="10" name="TextBox 9">
                <a:extLst>
                  <a:ext uri="{FF2B5EF4-FFF2-40B4-BE49-F238E27FC236}">
                    <a16:creationId xmlns:a16="http://schemas.microsoft.com/office/drawing/2014/main" id="{827252D4-D68B-01B6-3ED5-E565E269D7FA}"/>
                  </a:ext>
                </a:extLst>
              </p:cNvPr>
              <p:cNvSpPr txBox="1">
                <a:spLocks noRot="1" noChangeAspect="1" noMove="1" noResize="1" noEditPoints="1" noAdjustHandles="1" noChangeArrowheads="1" noChangeShapeType="1" noTextEdit="1"/>
              </p:cNvSpPr>
              <p:nvPr/>
            </p:nvSpPr>
            <p:spPr>
              <a:xfrm>
                <a:off x="1066800" y="1371600"/>
                <a:ext cx="10363200" cy="1200329"/>
              </a:xfrm>
              <a:prstGeom prst="rect">
                <a:avLst/>
              </a:prstGeom>
              <a:blipFill>
                <a:blip r:embed="rId4"/>
                <a:stretch>
                  <a:fillRect l="-882" t="-3553" b="-7107"/>
                </a:stretch>
              </a:blipFill>
            </p:spPr>
            <p:txBody>
              <a:bodyPr/>
              <a:lstStyle/>
              <a:p>
                <a:r>
                  <a:rPr lang="en-US">
                    <a:noFill/>
                  </a:rPr>
                  <a:t> </a:t>
                </a:r>
              </a:p>
            </p:txBody>
          </p:sp>
        </mc:Fallback>
      </mc:AlternateContent>
      <p:graphicFrame>
        <p:nvGraphicFramePr>
          <p:cNvPr id="11" name="Table 6">
            <a:extLst>
              <a:ext uri="{FF2B5EF4-FFF2-40B4-BE49-F238E27FC236}">
                <a16:creationId xmlns:a16="http://schemas.microsoft.com/office/drawing/2014/main" id="{D6E7185F-C6FB-58EE-13FA-1EB49AACCE25}"/>
              </a:ext>
            </a:extLst>
          </p:cNvPr>
          <p:cNvGraphicFramePr>
            <a:graphicFrameLocks noGrp="1"/>
          </p:cNvGraphicFramePr>
          <p:nvPr>
            <p:extLst>
              <p:ext uri="{D42A27DB-BD31-4B8C-83A1-F6EECF244321}">
                <p14:modId xmlns:p14="http://schemas.microsoft.com/office/powerpoint/2010/main" val="3401533857"/>
              </p:ext>
            </p:extLst>
          </p:nvPr>
        </p:nvGraphicFramePr>
        <p:xfrm>
          <a:off x="1066800"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328455914"/>
                    </a:ext>
                  </a:extLst>
                </a:gridCol>
                <a:gridCol w="701040">
                  <a:extLst>
                    <a:ext uri="{9D8B030D-6E8A-4147-A177-3AD203B41FA5}">
                      <a16:colId xmlns:a16="http://schemas.microsoft.com/office/drawing/2014/main" val="4218726619"/>
                    </a:ext>
                  </a:extLst>
                </a:gridCol>
                <a:gridCol w="701040">
                  <a:extLst>
                    <a:ext uri="{9D8B030D-6E8A-4147-A177-3AD203B41FA5}">
                      <a16:colId xmlns:a16="http://schemas.microsoft.com/office/drawing/2014/main" val="1211648338"/>
                    </a:ext>
                  </a:extLst>
                </a:gridCol>
                <a:gridCol w="701040">
                  <a:extLst>
                    <a:ext uri="{9D8B030D-6E8A-4147-A177-3AD203B41FA5}">
                      <a16:colId xmlns:a16="http://schemas.microsoft.com/office/drawing/2014/main" val="3196906006"/>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4114705428"/>
                  </a:ext>
                </a:extLst>
              </a:tr>
              <a:tr h="579120">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3</a:t>
                      </a:r>
                    </a:p>
                  </a:txBody>
                  <a:tcPr anchor="ctr">
                    <a:solidFill>
                      <a:srgbClr val="CCFFFF"/>
                    </a:solidFill>
                  </a:tcPr>
                </a:tc>
                <a:extLst>
                  <a:ext uri="{0D108BD9-81ED-4DB2-BD59-A6C34878D82A}">
                    <a16:rowId xmlns:a16="http://schemas.microsoft.com/office/drawing/2014/main" val="2853230410"/>
                  </a:ext>
                </a:extLst>
              </a:tr>
              <a:tr h="579120">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3632423253"/>
                  </a:ext>
                </a:extLst>
              </a:tr>
              <a:tr h="579120">
                <a:tc>
                  <a:txBody>
                    <a:bodyPr/>
                    <a:lstStyle/>
                    <a:p>
                      <a:pPr algn="ctr"/>
                      <a:r>
                        <a:rPr lang="en-US"/>
                        <a:t>5</a:t>
                      </a:r>
                    </a:p>
                  </a:txBody>
                  <a:tcPr anchor="ctr">
                    <a:solidFill>
                      <a:srgbClr val="CCFFFF"/>
                    </a:solidFill>
                  </a:tcPr>
                </a:tc>
                <a:tc>
                  <a:txBody>
                    <a:bodyPr/>
                    <a:lstStyle/>
                    <a:p>
                      <a:pPr algn="ctr"/>
                      <a:r>
                        <a:rPr lang="en-US"/>
                        <a:t>7</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887601216"/>
                  </a:ext>
                </a:extLst>
              </a:tr>
            </a:tbl>
          </a:graphicData>
        </a:graphic>
      </p:graphicFrame>
      <p:sp>
        <p:nvSpPr>
          <p:cNvPr id="12" name="TextBox 11">
            <a:extLst>
              <a:ext uri="{FF2B5EF4-FFF2-40B4-BE49-F238E27FC236}">
                <a16:creationId xmlns:a16="http://schemas.microsoft.com/office/drawing/2014/main" id="{43095FCF-DF82-0F9C-C54F-1384B02E3D89}"/>
              </a:ext>
            </a:extLst>
          </p:cNvPr>
          <p:cNvSpPr txBox="1"/>
          <p:nvPr/>
        </p:nvSpPr>
        <p:spPr>
          <a:xfrm>
            <a:off x="982980" y="5674956"/>
            <a:ext cx="2971800" cy="369332"/>
          </a:xfrm>
          <a:prstGeom prst="rect">
            <a:avLst/>
          </a:prstGeom>
          <a:noFill/>
        </p:spPr>
        <p:txBody>
          <a:bodyPr wrap="square" rtlCol="0">
            <a:spAutoFit/>
          </a:bodyPr>
          <a:lstStyle/>
          <a:p>
            <a:pPr algn="ctr"/>
            <a:r>
              <a:rPr lang="en-US">
                <a:solidFill>
                  <a:srgbClr val="FFFF99"/>
                </a:solidFill>
              </a:rPr>
              <a:t>energy map</a:t>
            </a:r>
          </a:p>
        </p:txBody>
      </p:sp>
      <p:graphicFrame>
        <p:nvGraphicFramePr>
          <p:cNvPr id="13" name="Table 12">
            <a:extLst>
              <a:ext uri="{FF2B5EF4-FFF2-40B4-BE49-F238E27FC236}">
                <a16:creationId xmlns:a16="http://schemas.microsoft.com/office/drawing/2014/main" id="{F2842C21-1F78-A83F-DB06-FA2F35F6D5D6}"/>
              </a:ext>
            </a:extLst>
          </p:cNvPr>
          <p:cNvGraphicFramePr>
            <a:graphicFrameLocks noGrp="1"/>
          </p:cNvGraphicFramePr>
          <p:nvPr>
            <p:extLst>
              <p:ext uri="{D42A27DB-BD31-4B8C-83A1-F6EECF244321}">
                <p14:modId xmlns:p14="http://schemas.microsoft.com/office/powerpoint/2010/main" val="1908057731"/>
              </p:ext>
            </p:extLst>
          </p:nvPr>
        </p:nvGraphicFramePr>
        <p:xfrm>
          <a:off x="5266963"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1871924401"/>
                    </a:ext>
                  </a:extLst>
                </a:gridCol>
                <a:gridCol w="701040">
                  <a:extLst>
                    <a:ext uri="{9D8B030D-6E8A-4147-A177-3AD203B41FA5}">
                      <a16:colId xmlns:a16="http://schemas.microsoft.com/office/drawing/2014/main" val="3653640448"/>
                    </a:ext>
                  </a:extLst>
                </a:gridCol>
                <a:gridCol w="701040">
                  <a:extLst>
                    <a:ext uri="{9D8B030D-6E8A-4147-A177-3AD203B41FA5}">
                      <a16:colId xmlns:a16="http://schemas.microsoft.com/office/drawing/2014/main" val="867530580"/>
                    </a:ext>
                  </a:extLst>
                </a:gridCol>
                <a:gridCol w="701040">
                  <a:extLst>
                    <a:ext uri="{9D8B030D-6E8A-4147-A177-3AD203B41FA5}">
                      <a16:colId xmlns:a16="http://schemas.microsoft.com/office/drawing/2014/main" val="2130774757"/>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419243599"/>
                  </a:ext>
                </a:extLst>
              </a:tr>
              <a:tr h="579120">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23088663"/>
                  </a:ext>
                </a:extLst>
              </a:tr>
              <a:tr h="579120">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056628474"/>
                  </a:ext>
                </a:extLst>
              </a:tr>
              <a:tr h="579120">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3471587043"/>
                  </a:ext>
                </a:extLst>
              </a:tr>
            </a:tbl>
          </a:graphicData>
        </a:graphic>
      </p:graphicFrame>
      <p:graphicFrame>
        <p:nvGraphicFramePr>
          <p:cNvPr id="14" name="Table 13">
            <a:extLst>
              <a:ext uri="{FF2B5EF4-FFF2-40B4-BE49-F238E27FC236}">
                <a16:creationId xmlns:a16="http://schemas.microsoft.com/office/drawing/2014/main" id="{81D2314C-75B1-CE92-2E55-B674D5517684}"/>
              </a:ext>
            </a:extLst>
          </p:cNvPr>
          <p:cNvGraphicFramePr>
            <a:graphicFrameLocks noGrp="1"/>
          </p:cNvGraphicFramePr>
          <p:nvPr>
            <p:extLst>
              <p:ext uri="{D42A27DB-BD31-4B8C-83A1-F6EECF244321}">
                <p14:modId xmlns:p14="http://schemas.microsoft.com/office/powerpoint/2010/main" val="2586394446"/>
              </p:ext>
            </p:extLst>
          </p:nvPr>
        </p:nvGraphicFramePr>
        <p:xfrm>
          <a:off x="9525000" y="3276600"/>
          <a:ext cx="70104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911022035"/>
                    </a:ext>
                  </a:extLst>
                </a:gridCol>
              </a:tblGrid>
              <a:tr h="579120">
                <a:tc>
                  <a:txBody>
                    <a:bodyPr/>
                    <a:lstStyle/>
                    <a:p>
                      <a:pPr algn="ctr"/>
                      <a:endParaRPr lang="en-US"/>
                    </a:p>
                  </a:txBody>
                  <a:tcPr anchor="ctr">
                    <a:solidFill>
                      <a:srgbClr val="CCFFFF"/>
                    </a:solidFill>
                  </a:tcPr>
                </a:tc>
                <a:extLst>
                  <a:ext uri="{0D108BD9-81ED-4DB2-BD59-A6C34878D82A}">
                    <a16:rowId xmlns:a16="http://schemas.microsoft.com/office/drawing/2014/main" val="3139828611"/>
                  </a:ext>
                </a:extLst>
              </a:tr>
              <a:tr h="579120">
                <a:tc>
                  <a:txBody>
                    <a:bodyPr/>
                    <a:lstStyle/>
                    <a:p>
                      <a:pPr algn="ctr"/>
                      <a:endParaRPr lang="en-US"/>
                    </a:p>
                  </a:txBody>
                  <a:tcPr anchor="ctr">
                    <a:solidFill>
                      <a:srgbClr val="CCFFFF"/>
                    </a:solidFill>
                  </a:tcPr>
                </a:tc>
                <a:extLst>
                  <a:ext uri="{0D108BD9-81ED-4DB2-BD59-A6C34878D82A}">
                    <a16:rowId xmlns:a16="http://schemas.microsoft.com/office/drawing/2014/main" val="3335415041"/>
                  </a:ext>
                </a:extLst>
              </a:tr>
              <a:tr h="579120">
                <a:tc>
                  <a:txBody>
                    <a:bodyPr/>
                    <a:lstStyle/>
                    <a:p>
                      <a:pPr algn="ctr"/>
                      <a:endParaRPr lang="en-US"/>
                    </a:p>
                  </a:txBody>
                  <a:tcPr anchor="ctr">
                    <a:solidFill>
                      <a:srgbClr val="CCFFFF"/>
                    </a:solidFill>
                  </a:tcPr>
                </a:tc>
                <a:extLst>
                  <a:ext uri="{0D108BD9-81ED-4DB2-BD59-A6C34878D82A}">
                    <a16:rowId xmlns:a16="http://schemas.microsoft.com/office/drawing/2014/main" val="3455121284"/>
                  </a:ext>
                </a:extLst>
              </a:tr>
              <a:tr h="579120">
                <a:tc>
                  <a:txBody>
                    <a:bodyPr/>
                    <a:lstStyle/>
                    <a:p>
                      <a:pPr algn="ctr"/>
                      <a:endParaRPr lang="en-US"/>
                    </a:p>
                  </a:txBody>
                  <a:tcPr anchor="ctr">
                    <a:solidFill>
                      <a:srgbClr val="CCFFFF"/>
                    </a:solidFill>
                  </a:tcPr>
                </a:tc>
                <a:extLst>
                  <a:ext uri="{0D108BD9-81ED-4DB2-BD59-A6C34878D82A}">
                    <a16:rowId xmlns:a16="http://schemas.microsoft.com/office/drawing/2014/main" val="837685784"/>
                  </a:ext>
                </a:extLst>
              </a:tr>
            </a:tbl>
          </a:graphicData>
        </a:graphic>
      </p:graphicFrame>
      <p:sp>
        <p:nvSpPr>
          <p:cNvPr id="15" name="TextBox 14">
            <a:extLst>
              <a:ext uri="{FF2B5EF4-FFF2-40B4-BE49-F238E27FC236}">
                <a16:creationId xmlns:a16="http://schemas.microsoft.com/office/drawing/2014/main" id="{44DF4397-060D-B32A-DCED-2D4BA63FEA1B}"/>
              </a:ext>
            </a:extLst>
          </p:cNvPr>
          <p:cNvSpPr txBox="1"/>
          <p:nvPr/>
        </p:nvSpPr>
        <p:spPr>
          <a:xfrm>
            <a:off x="5183143" y="5674956"/>
            <a:ext cx="2971800" cy="369332"/>
          </a:xfrm>
          <a:prstGeom prst="rect">
            <a:avLst/>
          </a:prstGeom>
          <a:noFill/>
        </p:spPr>
        <p:txBody>
          <a:bodyPr wrap="square" rtlCol="0">
            <a:spAutoFit/>
          </a:bodyPr>
          <a:lstStyle/>
          <a:p>
            <a:pPr algn="ctr"/>
            <a:r>
              <a:rPr lang="en-US">
                <a:solidFill>
                  <a:srgbClr val="FFFF99"/>
                </a:solidFill>
              </a:rPr>
              <a:t>backward energy map</a:t>
            </a:r>
          </a:p>
        </p:txBody>
      </p:sp>
      <p:sp>
        <p:nvSpPr>
          <p:cNvPr id="16" name="TextBox 15">
            <a:extLst>
              <a:ext uri="{FF2B5EF4-FFF2-40B4-BE49-F238E27FC236}">
                <a16:creationId xmlns:a16="http://schemas.microsoft.com/office/drawing/2014/main" id="{C0B46B09-E13D-58BA-2157-396C3D46CDFD}"/>
              </a:ext>
            </a:extLst>
          </p:cNvPr>
          <p:cNvSpPr txBox="1"/>
          <p:nvPr/>
        </p:nvSpPr>
        <p:spPr>
          <a:xfrm>
            <a:off x="8389620" y="5674956"/>
            <a:ext cx="2971800" cy="369332"/>
          </a:xfrm>
          <a:prstGeom prst="rect">
            <a:avLst/>
          </a:prstGeom>
          <a:noFill/>
        </p:spPr>
        <p:txBody>
          <a:bodyPr wrap="square" rtlCol="0">
            <a:spAutoFit/>
          </a:bodyPr>
          <a:lstStyle/>
          <a:p>
            <a:pPr algn="ctr"/>
            <a:r>
              <a:rPr lang="en-US">
                <a:solidFill>
                  <a:srgbClr val="FFFF99"/>
                </a:solidFill>
              </a:rPr>
              <a:t>minimum seam</a:t>
            </a:r>
          </a:p>
        </p:txBody>
      </p:sp>
    </p:spTree>
    <p:extLst>
      <p:ext uri="{BB962C8B-B14F-4D97-AF65-F5344CB8AC3E}">
        <p14:creationId xmlns:p14="http://schemas.microsoft.com/office/powerpoint/2010/main" val="674299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12" name="TextBox 11">
            <a:extLst>
              <a:ext uri="{FF2B5EF4-FFF2-40B4-BE49-F238E27FC236}">
                <a16:creationId xmlns:a16="http://schemas.microsoft.com/office/drawing/2014/main" id="{43095FCF-DF82-0F9C-C54F-1384B02E3D89}"/>
              </a:ext>
            </a:extLst>
          </p:cNvPr>
          <p:cNvSpPr txBox="1"/>
          <p:nvPr/>
        </p:nvSpPr>
        <p:spPr>
          <a:xfrm>
            <a:off x="982980" y="5674956"/>
            <a:ext cx="2971800" cy="369332"/>
          </a:xfrm>
          <a:prstGeom prst="rect">
            <a:avLst/>
          </a:prstGeom>
          <a:noFill/>
        </p:spPr>
        <p:txBody>
          <a:bodyPr wrap="square" rtlCol="0">
            <a:spAutoFit/>
          </a:bodyPr>
          <a:lstStyle/>
          <a:p>
            <a:pPr algn="ctr"/>
            <a:r>
              <a:rPr lang="en-US">
                <a:solidFill>
                  <a:srgbClr val="FFFF99"/>
                </a:solidFill>
              </a:rPr>
              <a:t>energy map</a:t>
            </a:r>
          </a:p>
        </p:txBody>
      </p:sp>
      <p:sp>
        <p:nvSpPr>
          <p:cNvPr id="15" name="TextBox 14">
            <a:extLst>
              <a:ext uri="{FF2B5EF4-FFF2-40B4-BE49-F238E27FC236}">
                <a16:creationId xmlns:a16="http://schemas.microsoft.com/office/drawing/2014/main" id="{44DF4397-060D-B32A-DCED-2D4BA63FEA1B}"/>
              </a:ext>
            </a:extLst>
          </p:cNvPr>
          <p:cNvSpPr txBox="1"/>
          <p:nvPr/>
        </p:nvSpPr>
        <p:spPr>
          <a:xfrm>
            <a:off x="5183143" y="5674956"/>
            <a:ext cx="2971800" cy="369332"/>
          </a:xfrm>
          <a:prstGeom prst="rect">
            <a:avLst/>
          </a:prstGeom>
          <a:noFill/>
        </p:spPr>
        <p:txBody>
          <a:bodyPr wrap="square" rtlCol="0">
            <a:spAutoFit/>
          </a:bodyPr>
          <a:lstStyle/>
          <a:p>
            <a:pPr algn="ctr"/>
            <a:r>
              <a:rPr lang="en-US">
                <a:solidFill>
                  <a:srgbClr val="FFFF99"/>
                </a:solidFill>
              </a:rPr>
              <a:t>backward energy map</a:t>
            </a:r>
          </a:p>
        </p:txBody>
      </p:sp>
      <p:sp>
        <p:nvSpPr>
          <p:cNvPr id="16" name="TextBox 15">
            <a:extLst>
              <a:ext uri="{FF2B5EF4-FFF2-40B4-BE49-F238E27FC236}">
                <a16:creationId xmlns:a16="http://schemas.microsoft.com/office/drawing/2014/main" id="{C0B46B09-E13D-58BA-2157-396C3D46CDFD}"/>
              </a:ext>
            </a:extLst>
          </p:cNvPr>
          <p:cNvSpPr txBox="1"/>
          <p:nvPr/>
        </p:nvSpPr>
        <p:spPr>
          <a:xfrm>
            <a:off x="8389620" y="5674956"/>
            <a:ext cx="2971800" cy="369332"/>
          </a:xfrm>
          <a:prstGeom prst="rect">
            <a:avLst/>
          </a:prstGeom>
          <a:noFill/>
        </p:spPr>
        <p:txBody>
          <a:bodyPr wrap="square" rtlCol="0">
            <a:spAutoFit/>
          </a:bodyPr>
          <a:lstStyle/>
          <a:p>
            <a:pPr algn="ctr"/>
            <a:r>
              <a:rPr lang="en-US">
                <a:solidFill>
                  <a:srgbClr val="FFFF99"/>
                </a:solidFill>
              </a:rPr>
              <a:t>minimum seam</a:t>
            </a:r>
          </a:p>
        </p:txBody>
      </p:sp>
      <p:graphicFrame>
        <p:nvGraphicFramePr>
          <p:cNvPr id="17" name="Table 6">
            <a:extLst>
              <a:ext uri="{FF2B5EF4-FFF2-40B4-BE49-F238E27FC236}">
                <a16:creationId xmlns:a16="http://schemas.microsoft.com/office/drawing/2014/main" id="{4CAC18EA-6578-C8D3-E7ED-C3952A0B7C58}"/>
              </a:ext>
            </a:extLst>
          </p:cNvPr>
          <p:cNvGraphicFramePr>
            <a:graphicFrameLocks noGrp="1"/>
          </p:cNvGraphicFramePr>
          <p:nvPr/>
        </p:nvGraphicFramePr>
        <p:xfrm>
          <a:off x="1066800"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328455914"/>
                    </a:ext>
                  </a:extLst>
                </a:gridCol>
                <a:gridCol w="701040">
                  <a:extLst>
                    <a:ext uri="{9D8B030D-6E8A-4147-A177-3AD203B41FA5}">
                      <a16:colId xmlns:a16="http://schemas.microsoft.com/office/drawing/2014/main" val="4218726619"/>
                    </a:ext>
                  </a:extLst>
                </a:gridCol>
                <a:gridCol w="701040">
                  <a:extLst>
                    <a:ext uri="{9D8B030D-6E8A-4147-A177-3AD203B41FA5}">
                      <a16:colId xmlns:a16="http://schemas.microsoft.com/office/drawing/2014/main" val="1211648338"/>
                    </a:ext>
                  </a:extLst>
                </a:gridCol>
                <a:gridCol w="701040">
                  <a:extLst>
                    <a:ext uri="{9D8B030D-6E8A-4147-A177-3AD203B41FA5}">
                      <a16:colId xmlns:a16="http://schemas.microsoft.com/office/drawing/2014/main" val="3196906006"/>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4114705428"/>
                  </a:ext>
                </a:extLst>
              </a:tr>
              <a:tr h="579120">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3</a:t>
                      </a:r>
                    </a:p>
                  </a:txBody>
                  <a:tcPr anchor="ctr">
                    <a:solidFill>
                      <a:srgbClr val="CCFFFF"/>
                    </a:solidFill>
                  </a:tcPr>
                </a:tc>
                <a:extLst>
                  <a:ext uri="{0D108BD9-81ED-4DB2-BD59-A6C34878D82A}">
                    <a16:rowId xmlns:a16="http://schemas.microsoft.com/office/drawing/2014/main" val="2853230410"/>
                  </a:ext>
                </a:extLst>
              </a:tr>
              <a:tr h="579120">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3632423253"/>
                  </a:ext>
                </a:extLst>
              </a:tr>
              <a:tr h="579120">
                <a:tc>
                  <a:txBody>
                    <a:bodyPr/>
                    <a:lstStyle/>
                    <a:p>
                      <a:pPr algn="ctr"/>
                      <a:r>
                        <a:rPr lang="en-US"/>
                        <a:t>5</a:t>
                      </a:r>
                    </a:p>
                  </a:txBody>
                  <a:tcPr anchor="ctr">
                    <a:solidFill>
                      <a:srgbClr val="CCFFFF"/>
                    </a:solidFill>
                  </a:tcPr>
                </a:tc>
                <a:tc>
                  <a:txBody>
                    <a:bodyPr/>
                    <a:lstStyle/>
                    <a:p>
                      <a:pPr algn="ctr"/>
                      <a:r>
                        <a:rPr lang="en-US"/>
                        <a:t>7</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887601216"/>
                  </a:ext>
                </a:extLst>
              </a:tr>
            </a:tbl>
          </a:graphicData>
        </a:graphic>
      </p:graphicFrame>
      <p:graphicFrame>
        <p:nvGraphicFramePr>
          <p:cNvPr id="18" name="Table 17">
            <a:extLst>
              <a:ext uri="{FF2B5EF4-FFF2-40B4-BE49-F238E27FC236}">
                <a16:creationId xmlns:a16="http://schemas.microsoft.com/office/drawing/2014/main" id="{6FC6E38C-3A5D-7A71-0E8B-734793290FE2}"/>
              </a:ext>
            </a:extLst>
          </p:cNvPr>
          <p:cNvGraphicFramePr>
            <a:graphicFrameLocks noGrp="1"/>
          </p:cNvGraphicFramePr>
          <p:nvPr>
            <p:extLst>
              <p:ext uri="{D42A27DB-BD31-4B8C-83A1-F6EECF244321}">
                <p14:modId xmlns:p14="http://schemas.microsoft.com/office/powerpoint/2010/main" val="231182549"/>
              </p:ext>
            </p:extLst>
          </p:nvPr>
        </p:nvGraphicFramePr>
        <p:xfrm>
          <a:off x="5266963"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1871924401"/>
                    </a:ext>
                  </a:extLst>
                </a:gridCol>
                <a:gridCol w="701040">
                  <a:extLst>
                    <a:ext uri="{9D8B030D-6E8A-4147-A177-3AD203B41FA5}">
                      <a16:colId xmlns:a16="http://schemas.microsoft.com/office/drawing/2014/main" val="3653640448"/>
                    </a:ext>
                  </a:extLst>
                </a:gridCol>
                <a:gridCol w="701040">
                  <a:extLst>
                    <a:ext uri="{9D8B030D-6E8A-4147-A177-3AD203B41FA5}">
                      <a16:colId xmlns:a16="http://schemas.microsoft.com/office/drawing/2014/main" val="867530580"/>
                    </a:ext>
                  </a:extLst>
                </a:gridCol>
                <a:gridCol w="701040">
                  <a:extLst>
                    <a:ext uri="{9D8B030D-6E8A-4147-A177-3AD203B41FA5}">
                      <a16:colId xmlns:a16="http://schemas.microsoft.com/office/drawing/2014/main" val="2130774757"/>
                    </a:ext>
                  </a:extLst>
                </a:gridCol>
              </a:tblGrid>
              <a:tr h="579120">
                <a:tc>
                  <a:txBody>
                    <a:bodyPr/>
                    <a:lstStyle/>
                    <a:p>
                      <a:pPr algn="ctr"/>
                      <a:r>
                        <a:rPr lang="en-US"/>
                        <a:t>4</a:t>
                      </a:r>
                    </a:p>
                  </a:txBody>
                  <a:tcPr anchor="ctr">
                    <a:solidFill>
                      <a:schemeClr val="bg1">
                        <a:lumMod val="85000"/>
                      </a:schemeClr>
                    </a:solidFill>
                  </a:tcPr>
                </a:tc>
                <a:tc>
                  <a:txBody>
                    <a:bodyPr/>
                    <a:lstStyle/>
                    <a:p>
                      <a:pPr algn="ctr"/>
                      <a:r>
                        <a:rPr lang="en-US"/>
                        <a:t>5</a:t>
                      </a:r>
                    </a:p>
                  </a:txBody>
                  <a:tcPr anchor="ctr">
                    <a:solidFill>
                      <a:srgbClr val="92D050"/>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419243599"/>
                  </a:ext>
                </a:extLst>
              </a:tr>
              <a:tr h="579120">
                <a:tc>
                  <a:txBody>
                    <a:bodyPr/>
                    <a:lstStyle/>
                    <a:p>
                      <a:pPr algn="ctr"/>
                      <a:r>
                        <a:rPr lang="en-US"/>
                        <a:t>10</a:t>
                      </a:r>
                    </a:p>
                  </a:txBody>
                  <a:tcPr anchor="ctr">
                    <a:solidFill>
                      <a:srgbClr val="FFFF00"/>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23088663"/>
                  </a:ext>
                </a:extLst>
              </a:tr>
              <a:tr h="579120">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056628474"/>
                  </a:ext>
                </a:extLst>
              </a:tr>
              <a:tr h="579120">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3471587043"/>
                  </a:ext>
                </a:extLst>
              </a:tr>
            </a:tbl>
          </a:graphicData>
        </a:graphic>
      </p:graphicFrame>
      <p:graphicFrame>
        <p:nvGraphicFramePr>
          <p:cNvPr id="19" name="Table 18">
            <a:extLst>
              <a:ext uri="{FF2B5EF4-FFF2-40B4-BE49-F238E27FC236}">
                <a16:creationId xmlns:a16="http://schemas.microsoft.com/office/drawing/2014/main" id="{92690654-0942-CE6F-D4EC-9A940968EC5B}"/>
              </a:ext>
            </a:extLst>
          </p:cNvPr>
          <p:cNvGraphicFramePr>
            <a:graphicFrameLocks noGrp="1"/>
          </p:cNvGraphicFramePr>
          <p:nvPr>
            <p:extLst>
              <p:ext uri="{D42A27DB-BD31-4B8C-83A1-F6EECF244321}">
                <p14:modId xmlns:p14="http://schemas.microsoft.com/office/powerpoint/2010/main" val="3738438055"/>
              </p:ext>
            </p:extLst>
          </p:nvPr>
        </p:nvGraphicFramePr>
        <p:xfrm>
          <a:off x="9525000" y="3276600"/>
          <a:ext cx="70104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911022035"/>
                    </a:ext>
                  </a:extLst>
                </a:gridCol>
              </a:tblGrid>
              <a:tr h="579120">
                <a:tc>
                  <a:txBody>
                    <a:bodyPr/>
                    <a:lstStyle/>
                    <a:p>
                      <a:pPr algn="ctr"/>
                      <a:endParaRPr lang="en-US"/>
                    </a:p>
                  </a:txBody>
                  <a:tcPr anchor="ctr">
                    <a:solidFill>
                      <a:srgbClr val="FF9933"/>
                    </a:solidFill>
                  </a:tcPr>
                </a:tc>
                <a:extLst>
                  <a:ext uri="{0D108BD9-81ED-4DB2-BD59-A6C34878D82A}">
                    <a16:rowId xmlns:a16="http://schemas.microsoft.com/office/drawing/2014/main" val="3139828611"/>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3335415041"/>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3455121284"/>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83768578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85E7CE-1F9E-0F6F-07BB-43E8D03ACD48}"/>
                  </a:ext>
                </a:extLst>
              </p:cNvPr>
              <p:cNvSpPr txBox="1"/>
              <p:nvPr/>
            </p:nvSpPr>
            <p:spPr>
              <a:xfrm>
                <a:off x="1066800" y="1371600"/>
                <a:ext cx="10363200" cy="1200329"/>
              </a:xfrm>
              <a:prstGeom prst="rect">
                <a:avLst/>
              </a:prstGeom>
              <a:noFill/>
            </p:spPr>
            <p:txBody>
              <a:bodyPr wrap="square">
                <a:spAutoFit/>
              </a:bodyPr>
              <a:lstStyle/>
              <a:p>
                <a:r>
                  <a:rPr lang="en-US" sz="2400">
                    <a:solidFill>
                      <a:srgbClr val="FFFF99"/>
                    </a:solidFill>
                  </a:rPr>
                  <a:t>Backward energy + Dynamic Programming: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r>
                      <a:rPr lang="en-US" sz="2400" b="0" i="1" smtClean="0">
                        <a:solidFill>
                          <a:schemeClr val="bg1"/>
                        </a:solidFill>
                        <a:latin typeface="Cambria Math" panose="02040503050406030204" pitchFamily="18" charset="0"/>
                      </a:rPr>
                      <m:t>⁡</m:t>
                    </m:r>
                  </m:oMath>
                </a14:m>
                <a:r>
                  <a:rPr lang="en-US" sz="2400">
                    <a:solidFill>
                      <a:schemeClr val="bg1"/>
                    </a:solidFill>
                  </a:rPr>
                  <a:t>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𝑠𝑒𝑎𝑚</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e>
                    </m:d>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𝑠𝑒𝑎𝑚</m:t>
                    </m:r>
                    <m:d>
                      <m:dPr>
                        <m:begChr m:val="["/>
                        <m:endChr m:val="]"/>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−2</m:t>
                        </m:r>
                      </m:e>
                    </m:d>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𝑎𝑟𝑔𝑚𝑖𝑛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−2, 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oMath>
                </a14:m>
                <a:r>
                  <a:rPr lang="en-US" sz="2400">
                    <a:solidFill>
                      <a:schemeClr val="bg1"/>
                    </a:solidFill>
                  </a:rPr>
                  <a:t> </a:t>
                </a:r>
              </a:p>
            </p:txBody>
          </p:sp>
        </mc:Choice>
        <mc:Fallback xmlns="">
          <p:sp>
            <p:nvSpPr>
              <p:cNvPr id="10" name="TextBox 9">
                <a:extLst>
                  <a:ext uri="{FF2B5EF4-FFF2-40B4-BE49-F238E27FC236}">
                    <a16:creationId xmlns:a16="http://schemas.microsoft.com/office/drawing/2014/main" id="{4485E7CE-1F9E-0F6F-07BB-43E8D03ACD48}"/>
                  </a:ext>
                </a:extLst>
              </p:cNvPr>
              <p:cNvSpPr txBox="1">
                <a:spLocks noRot="1" noChangeAspect="1" noMove="1" noResize="1" noEditPoints="1" noAdjustHandles="1" noChangeArrowheads="1" noChangeShapeType="1" noTextEdit="1"/>
              </p:cNvSpPr>
              <p:nvPr/>
            </p:nvSpPr>
            <p:spPr>
              <a:xfrm>
                <a:off x="1066800" y="1371600"/>
                <a:ext cx="10363200" cy="1200329"/>
              </a:xfrm>
              <a:prstGeom prst="rect">
                <a:avLst/>
              </a:prstGeom>
              <a:blipFill>
                <a:blip r:embed="rId4"/>
                <a:stretch>
                  <a:fillRect l="-882" t="-3553" b="-7107"/>
                </a:stretch>
              </a:blipFill>
            </p:spPr>
            <p:txBody>
              <a:bodyPr/>
              <a:lstStyle/>
              <a:p>
                <a:r>
                  <a:rPr lang="en-US">
                    <a:noFill/>
                  </a:rPr>
                  <a:t> </a:t>
                </a:r>
              </a:p>
            </p:txBody>
          </p:sp>
        </mc:Fallback>
      </mc:AlternateContent>
    </p:spTree>
    <p:extLst>
      <p:ext uri="{BB962C8B-B14F-4D97-AF65-F5344CB8AC3E}">
        <p14:creationId xmlns:p14="http://schemas.microsoft.com/office/powerpoint/2010/main" val="16470092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12" name="TextBox 11">
            <a:extLst>
              <a:ext uri="{FF2B5EF4-FFF2-40B4-BE49-F238E27FC236}">
                <a16:creationId xmlns:a16="http://schemas.microsoft.com/office/drawing/2014/main" id="{43095FCF-DF82-0F9C-C54F-1384B02E3D89}"/>
              </a:ext>
            </a:extLst>
          </p:cNvPr>
          <p:cNvSpPr txBox="1"/>
          <p:nvPr/>
        </p:nvSpPr>
        <p:spPr>
          <a:xfrm>
            <a:off x="982980" y="5674956"/>
            <a:ext cx="2971800" cy="369332"/>
          </a:xfrm>
          <a:prstGeom prst="rect">
            <a:avLst/>
          </a:prstGeom>
          <a:noFill/>
        </p:spPr>
        <p:txBody>
          <a:bodyPr wrap="square" rtlCol="0">
            <a:spAutoFit/>
          </a:bodyPr>
          <a:lstStyle/>
          <a:p>
            <a:pPr algn="ctr"/>
            <a:r>
              <a:rPr lang="en-US">
                <a:solidFill>
                  <a:srgbClr val="FFFF99"/>
                </a:solidFill>
              </a:rPr>
              <a:t>energy map</a:t>
            </a:r>
          </a:p>
        </p:txBody>
      </p:sp>
      <p:sp>
        <p:nvSpPr>
          <p:cNvPr id="15" name="TextBox 14">
            <a:extLst>
              <a:ext uri="{FF2B5EF4-FFF2-40B4-BE49-F238E27FC236}">
                <a16:creationId xmlns:a16="http://schemas.microsoft.com/office/drawing/2014/main" id="{44DF4397-060D-B32A-DCED-2D4BA63FEA1B}"/>
              </a:ext>
            </a:extLst>
          </p:cNvPr>
          <p:cNvSpPr txBox="1"/>
          <p:nvPr/>
        </p:nvSpPr>
        <p:spPr>
          <a:xfrm>
            <a:off x="5183143" y="5674956"/>
            <a:ext cx="2971800" cy="369332"/>
          </a:xfrm>
          <a:prstGeom prst="rect">
            <a:avLst/>
          </a:prstGeom>
          <a:noFill/>
        </p:spPr>
        <p:txBody>
          <a:bodyPr wrap="square" rtlCol="0">
            <a:spAutoFit/>
          </a:bodyPr>
          <a:lstStyle/>
          <a:p>
            <a:pPr algn="ctr"/>
            <a:r>
              <a:rPr lang="en-US">
                <a:solidFill>
                  <a:srgbClr val="FFFF99"/>
                </a:solidFill>
              </a:rPr>
              <a:t>backward energy map</a:t>
            </a:r>
          </a:p>
        </p:txBody>
      </p:sp>
      <p:sp>
        <p:nvSpPr>
          <p:cNvPr id="16" name="TextBox 15">
            <a:extLst>
              <a:ext uri="{FF2B5EF4-FFF2-40B4-BE49-F238E27FC236}">
                <a16:creationId xmlns:a16="http://schemas.microsoft.com/office/drawing/2014/main" id="{C0B46B09-E13D-58BA-2157-396C3D46CDFD}"/>
              </a:ext>
            </a:extLst>
          </p:cNvPr>
          <p:cNvSpPr txBox="1"/>
          <p:nvPr/>
        </p:nvSpPr>
        <p:spPr>
          <a:xfrm>
            <a:off x="8389620" y="5674956"/>
            <a:ext cx="2971800" cy="369332"/>
          </a:xfrm>
          <a:prstGeom prst="rect">
            <a:avLst/>
          </a:prstGeom>
          <a:noFill/>
        </p:spPr>
        <p:txBody>
          <a:bodyPr wrap="square" rtlCol="0">
            <a:spAutoFit/>
          </a:bodyPr>
          <a:lstStyle/>
          <a:p>
            <a:pPr algn="ctr"/>
            <a:r>
              <a:rPr lang="en-US">
                <a:solidFill>
                  <a:srgbClr val="FFFF99"/>
                </a:solidFill>
              </a:rPr>
              <a:t>minimum seam</a:t>
            </a:r>
          </a:p>
        </p:txBody>
      </p:sp>
      <p:graphicFrame>
        <p:nvGraphicFramePr>
          <p:cNvPr id="23" name="Table 6">
            <a:extLst>
              <a:ext uri="{FF2B5EF4-FFF2-40B4-BE49-F238E27FC236}">
                <a16:creationId xmlns:a16="http://schemas.microsoft.com/office/drawing/2014/main" id="{48DB3677-845D-A903-9D68-8F4BCDC005AE}"/>
              </a:ext>
            </a:extLst>
          </p:cNvPr>
          <p:cNvGraphicFramePr>
            <a:graphicFrameLocks noGrp="1"/>
          </p:cNvGraphicFramePr>
          <p:nvPr>
            <p:extLst>
              <p:ext uri="{D42A27DB-BD31-4B8C-83A1-F6EECF244321}">
                <p14:modId xmlns:p14="http://schemas.microsoft.com/office/powerpoint/2010/main" val="1410961088"/>
              </p:ext>
            </p:extLst>
          </p:nvPr>
        </p:nvGraphicFramePr>
        <p:xfrm>
          <a:off x="1066800"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328455914"/>
                    </a:ext>
                  </a:extLst>
                </a:gridCol>
                <a:gridCol w="701040">
                  <a:extLst>
                    <a:ext uri="{9D8B030D-6E8A-4147-A177-3AD203B41FA5}">
                      <a16:colId xmlns:a16="http://schemas.microsoft.com/office/drawing/2014/main" val="4218726619"/>
                    </a:ext>
                  </a:extLst>
                </a:gridCol>
                <a:gridCol w="701040">
                  <a:extLst>
                    <a:ext uri="{9D8B030D-6E8A-4147-A177-3AD203B41FA5}">
                      <a16:colId xmlns:a16="http://schemas.microsoft.com/office/drawing/2014/main" val="1211648338"/>
                    </a:ext>
                  </a:extLst>
                </a:gridCol>
                <a:gridCol w="701040">
                  <a:extLst>
                    <a:ext uri="{9D8B030D-6E8A-4147-A177-3AD203B41FA5}">
                      <a16:colId xmlns:a16="http://schemas.microsoft.com/office/drawing/2014/main" val="3196906006"/>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4114705428"/>
                  </a:ext>
                </a:extLst>
              </a:tr>
              <a:tr h="579120">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3</a:t>
                      </a:r>
                    </a:p>
                  </a:txBody>
                  <a:tcPr anchor="ctr">
                    <a:solidFill>
                      <a:srgbClr val="CCFFFF"/>
                    </a:solidFill>
                  </a:tcPr>
                </a:tc>
                <a:extLst>
                  <a:ext uri="{0D108BD9-81ED-4DB2-BD59-A6C34878D82A}">
                    <a16:rowId xmlns:a16="http://schemas.microsoft.com/office/drawing/2014/main" val="2853230410"/>
                  </a:ext>
                </a:extLst>
              </a:tr>
              <a:tr h="579120">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3632423253"/>
                  </a:ext>
                </a:extLst>
              </a:tr>
              <a:tr h="579120">
                <a:tc>
                  <a:txBody>
                    <a:bodyPr/>
                    <a:lstStyle/>
                    <a:p>
                      <a:pPr algn="ctr"/>
                      <a:r>
                        <a:rPr lang="en-US"/>
                        <a:t>5</a:t>
                      </a:r>
                    </a:p>
                  </a:txBody>
                  <a:tcPr anchor="ctr">
                    <a:solidFill>
                      <a:srgbClr val="CCFFFF"/>
                    </a:solidFill>
                  </a:tcPr>
                </a:tc>
                <a:tc>
                  <a:txBody>
                    <a:bodyPr/>
                    <a:lstStyle/>
                    <a:p>
                      <a:pPr algn="ctr"/>
                      <a:r>
                        <a:rPr lang="en-US"/>
                        <a:t>7</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887601216"/>
                  </a:ext>
                </a:extLst>
              </a:tr>
            </a:tbl>
          </a:graphicData>
        </a:graphic>
      </p:graphicFrame>
      <p:graphicFrame>
        <p:nvGraphicFramePr>
          <p:cNvPr id="24" name="Table 23">
            <a:extLst>
              <a:ext uri="{FF2B5EF4-FFF2-40B4-BE49-F238E27FC236}">
                <a16:creationId xmlns:a16="http://schemas.microsoft.com/office/drawing/2014/main" id="{377FDABF-55B9-D052-650E-6B278D053D2F}"/>
              </a:ext>
            </a:extLst>
          </p:cNvPr>
          <p:cNvGraphicFramePr>
            <a:graphicFrameLocks noGrp="1"/>
          </p:cNvGraphicFramePr>
          <p:nvPr>
            <p:extLst>
              <p:ext uri="{D42A27DB-BD31-4B8C-83A1-F6EECF244321}">
                <p14:modId xmlns:p14="http://schemas.microsoft.com/office/powerpoint/2010/main" val="167477815"/>
              </p:ext>
            </p:extLst>
          </p:nvPr>
        </p:nvGraphicFramePr>
        <p:xfrm>
          <a:off x="5266963"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1871924401"/>
                    </a:ext>
                  </a:extLst>
                </a:gridCol>
                <a:gridCol w="701040">
                  <a:extLst>
                    <a:ext uri="{9D8B030D-6E8A-4147-A177-3AD203B41FA5}">
                      <a16:colId xmlns:a16="http://schemas.microsoft.com/office/drawing/2014/main" val="3653640448"/>
                    </a:ext>
                  </a:extLst>
                </a:gridCol>
                <a:gridCol w="701040">
                  <a:extLst>
                    <a:ext uri="{9D8B030D-6E8A-4147-A177-3AD203B41FA5}">
                      <a16:colId xmlns:a16="http://schemas.microsoft.com/office/drawing/2014/main" val="867530580"/>
                    </a:ext>
                  </a:extLst>
                </a:gridCol>
                <a:gridCol w="701040">
                  <a:extLst>
                    <a:ext uri="{9D8B030D-6E8A-4147-A177-3AD203B41FA5}">
                      <a16:colId xmlns:a16="http://schemas.microsoft.com/office/drawing/2014/main" val="2130774757"/>
                    </a:ext>
                  </a:extLst>
                </a:gridCol>
              </a:tblGrid>
              <a:tr h="579120">
                <a:tc>
                  <a:txBody>
                    <a:bodyPr/>
                    <a:lstStyle/>
                    <a:p>
                      <a:pPr algn="ctr"/>
                      <a:r>
                        <a:rPr lang="en-US"/>
                        <a:t>4</a:t>
                      </a:r>
                    </a:p>
                  </a:txBody>
                  <a:tcPr anchor="ctr">
                    <a:solidFill>
                      <a:schemeClr val="bg1">
                        <a:lumMod val="85000"/>
                      </a:schemeClr>
                    </a:solidFill>
                  </a:tcPr>
                </a:tc>
                <a:tc>
                  <a:txBody>
                    <a:bodyPr/>
                    <a:lstStyle/>
                    <a:p>
                      <a:pPr algn="ctr"/>
                      <a:r>
                        <a:rPr lang="en-US"/>
                        <a:t>5</a:t>
                      </a:r>
                    </a:p>
                  </a:txBody>
                  <a:tcPr anchor="ctr">
                    <a:solidFill>
                      <a:schemeClr val="bg1">
                        <a:lumMod val="85000"/>
                      </a:schemeClr>
                    </a:solidFill>
                  </a:tcPr>
                </a:tc>
                <a:tc>
                  <a:txBody>
                    <a:bodyPr/>
                    <a:lstStyle/>
                    <a:p>
                      <a:pPr algn="ctr"/>
                      <a:r>
                        <a:rPr lang="en-US"/>
                        <a:t>2</a:t>
                      </a:r>
                    </a:p>
                  </a:txBody>
                  <a:tcPr anchor="ctr">
                    <a:solidFill>
                      <a:srgbClr val="92D050"/>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419243599"/>
                  </a:ext>
                </a:extLst>
              </a:tr>
              <a:tr h="579120">
                <a:tc>
                  <a:txBody>
                    <a:bodyPr/>
                    <a:lstStyle/>
                    <a:p>
                      <a:pPr algn="ctr"/>
                      <a:r>
                        <a:rPr lang="en-US"/>
                        <a:t>10</a:t>
                      </a:r>
                    </a:p>
                  </a:txBody>
                  <a:tcPr anchor="ctr">
                    <a:solidFill>
                      <a:srgbClr val="CCFFFF"/>
                    </a:solidFill>
                  </a:tcPr>
                </a:tc>
                <a:tc>
                  <a:txBody>
                    <a:bodyPr/>
                    <a:lstStyle/>
                    <a:p>
                      <a:pPr algn="ctr"/>
                      <a:r>
                        <a:rPr lang="en-US"/>
                        <a:t>5</a:t>
                      </a:r>
                    </a:p>
                  </a:txBody>
                  <a:tcPr anchor="ctr">
                    <a:solidFill>
                      <a:srgbClr val="FFFF00"/>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23088663"/>
                  </a:ext>
                </a:extLst>
              </a:tr>
              <a:tr h="579120">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056628474"/>
                  </a:ext>
                </a:extLst>
              </a:tr>
              <a:tr h="579120">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3471587043"/>
                  </a:ext>
                </a:extLst>
              </a:tr>
            </a:tbl>
          </a:graphicData>
        </a:graphic>
      </p:graphicFrame>
      <p:graphicFrame>
        <p:nvGraphicFramePr>
          <p:cNvPr id="25" name="Table 24">
            <a:extLst>
              <a:ext uri="{FF2B5EF4-FFF2-40B4-BE49-F238E27FC236}">
                <a16:creationId xmlns:a16="http://schemas.microsoft.com/office/drawing/2014/main" id="{82BEB125-6629-B94A-B476-E17B61D7466C}"/>
              </a:ext>
            </a:extLst>
          </p:cNvPr>
          <p:cNvGraphicFramePr>
            <a:graphicFrameLocks noGrp="1"/>
          </p:cNvGraphicFramePr>
          <p:nvPr>
            <p:extLst>
              <p:ext uri="{D42A27DB-BD31-4B8C-83A1-F6EECF244321}">
                <p14:modId xmlns:p14="http://schemas.microsoft.com/office/powerpoint/2010/main" val="958607633"/>
              </p:ext>
            </p:extLst>
          </p:nvPr>
        </p:nvGraphicFramePr>
        <p:xfrm>
          <a:off x="9525000" y="3276600"/>
          <a:ext cx="70104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911022035"/>
                    </a:ext>
                  </a:extLst>
                </a:gridCol>
              </a:tblGrid>
              <a:tr h="579120">
                <a:tc>
                  <a:txBody>
                    <a:bodyPr/>
                    <a:lstStyle/>
                    <a:p>
                      <a:pPr algn="ctr"/>
                      <a:endParaRPr lang="en-US"/>
                    </a:p>
                  </a:txBody>
                  <a:tcPr anchor="ctr">
                    <a:solidFill>
                      <a:srgbClr val="FF9933"/>
                    </a:solidFill>
                  </a:tcPr>
                </a:tc>
                <a:extLst>
                  <a:ext uri="{0D108BD9-81ED-4DB2-BD59-A6C34878D82A}">
                    <a16:rowId xmlns:a16="http://schemas.microsoft.com/office/drawing/2014/main" val="3139828611"/>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3335415041"/>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3455121284"/>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83768578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C94836-E234-1882-37C7-83C1AABA238D}"/>
                  </a:ext>
                </a:extLst>
              </p:cNvPr>
              <p:cNvSpPr txBox="1"/>
              <p:nvPr/>
            </p:nvSpPr>
            <p:spPr>
              <a:xfrm>
                <a:off x="1066800" y="1371600"/>
                <a:ext cx="10363200" cy="1200329"/>
              </a:xfrm>
              <a:prstGeom prst="rect">
                <a:avLst/>
              </a:prstGeom>
              <a:noFill/>
            </p:spPr>
            <p:txBody>
              <a:bodyPr wrap="square">
                <a:spAutoFit/>
              </a:bodyPr>
              <a:lstStyle/>
              <a:p>
                <a:r>
                  <a:rPr lang="en-US" sz="2400">
                    <a:solidFill>
                      <a:srgbClr val="FFFF99"/>
                    </a:solidFill>
                  </a:rPr>
                  <a:t>Backward energy + Dynamic Programming: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r>
                      <a:rPr lang="en-US" sz="2400" b="0" i="1" smtClean="0">
                        <a:solidFill>
                          <a:schemeClr val="bg1"/>
                        </a:solidFill>
                        <a:latin typeface="Cambria Math" panose="02040503050406030204" pitchFamily="18" charset="0"/>
                      </a:rPr>
                      <m:t>⁡</m:t>
                    </m:r>
                  </m:oMath>
                </a14:m>
                <a:r>
                  <a:rPr lang="en-US" sz="2400">
                    <a:solidFill>
                      <a:schemeClr val="bg1"/>
                    </a:solidFill>
                  </a:rPr>
                  <a:t>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𝑠𝑒𝑎𝑚</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e>
                    </m:d>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𝑠𝑒𝑎𝑚</m:t>
                    </m:r>
                    <m:d>
                      <m:dPr>
                        <m:begChr m:val="["/>
                        <m:endChr m:val="]"/>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−2</m:t>
                        </m:r>
                      </m:e>
                    </m:d>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𝑎𝑟𝑔𝑚𝑖𝑛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−2, 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oMath>
                </a14:m>
                <a:r>
                  <a:rPr lang="en-US" sz="2400">
                    <a:solidFill>
                      <a:schemeClr val="bg1"/>
                    </a:solidFill>
                  </a:rPr>
                  <a:t> </a:t>
                </a:r>
              </a:p>
            </p:txBody>
          </p:sp>
        </mc:Choice>
        <mc:Fallback xmlns="">
          <p:sp>
            <p:nvSpPr>
              <p:cNvPr id="10" name="TextBox 9">
                <a:extLst>
                  <a:ext uri="{FF2B5EF4-FFF2-40B4-BE49-F238E27FC236}">
                    <a16:creationId xmlns:a16="http://schemas.microsoft.com/office/drawing/2014/main" id="{9BC94836-E234-1882-37C7-83C1AABA238D}"/>
                  </a:ext>
                </a:extLst>
              </p:cNvPr>
              <p:cNvSpPr txBox="1">
                <a:spLocks noRot="1" noChangeAspect="1" noMove="1" noResize="1" noEditPoints="1" noAdjustHandles="1" noChangeArrowheads="1" noChangeShapeType="1" noTextEdit="1"/>
              </p:cNvSpPr>
              <p:nvPr/>
            </p:nvSpPr>
            <p:spPr>
              <a:xfrm>
                <a:off x="1066800" y="1371600"/>
                <a:ext cx="10363200" cy="1200329"/>
              </a:xfrm>
              <a:prstGeom prst="rect">
                <a:avLst/>
              </a:prstGeom>
              <a:blipFill>
                <a:blip r:embed="rId4"/>
                <a:stretch>
                  <a:fillRect l="-882" t="-3553" b="-7107"/>
                </a:stretch>
              </a:blipFill>
            </p:spPr>
            <p:txBody>
              <a:bodyPr/>
              <a:lstStyle/>
              <a:p>
                <a:r>
                  <a:rPr lang="en-US">
                    <a:noFill/>
                  </a:rPr>
                  <a:t> </a:t>
                </a:r>
              </a:p>
            </p:txBody>
          </p:sp>
        </mc:Fallback>
      </mc:AlternateContent>
    </p:spTree>
    <p:extLst>
      <p:ext uri="{BB962C8B-B14F-4D97-AF65-F5344CB8AC3E}">
        <p14:creationId xmlns:p14="http://schemas.microsoft.com/office/powerpoint/2010/main" val="3425212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12" name="TextBox 11">
            <a:extLst>
              <a:ext uri="{FF2B5EF4-FFF2-40B4-BE49-F238E27FC236}">
                <a16:creationId xmlns:a16="http://schemas.microsoft.com/office/drawing/2014/main" id="{43095FCF-DF82-0F9C-C54F-1384B02E3D89}"/>
              </a:ext>
            </a:extLst>
          </p:cNvPr>
          <p:cNvSpPr txBox="1"/>
          <p:nvPr/>
        </p:nvSpPr>
        <p:spPr>
          <a:xfrm>
            <a:off x="982980" y="5674956"/>
            <a:ext cx="2971800" cy="369332"/>
          </a:xfrm>
          <a:prstGeom prst="rect">
            <a:avLst/>
          </a:prstGeom>
          <a:noFill/>
        </p:spPr>
        <p:txBody>
          <a:bodyPr wrap="square" rtlCol="0">
            <a:spAutoFit/>
          </a:bodyPr>
          <a:lstStyle/>
          <a:p>
            <a:pPr algn="ctr"/>
            <a:r>
              <a:rPr lang="en-US">
                <a:solidFill>
                  <a:srgbClr val="FFFF99"/>
                </a:solidFill>
              </a:rPr>
              <a:t>energy map</a:t>
            </a:r>
          </a:p>
        </p:txBody>
      </p:sp>
      <p:sp>
        <p:nvSpPr>
          <p:cNvPr id="15" name="TextBox 14">
            <a:extLst>
              <a:ext uri="{FF2B5EF4-FFF2-40B4-BE49-F238E27FC236}">
                <a16:creationId xmlns:a16="http://schemas.microsoft.com/office/drawing/2014/main" id="{44DF4397-060D-B32A-DCED-2D4BA63FEA1B}"/>
              </a:ext>
            </a:extLst>
          </p:cNvPr>
          <p:cNvSpPr txBox="1"/>
          <p:nvPr/>
        </p:nvSpPr>
        <p:spPr>
          <a:xfrm>
            <a:off x="5183143" y="5674956"/>
            <a:ext cx="2971800" cy="369332"/>
          </a:xfrm>
          <a:prstGeom prst="rect">
            <a:avLst/>
          </a:prstGeom>
          <a:noFill/>
        </p:spPr>
        <p:txBody>
          <a:bodyPr wrap="square" rtlCol="0">
            <a:spAutoFit/>
          </a:bodyPr>
          <a:lstStyle/>
          <a:p>
            <a:pPr algn="ctr"/>
            <a:r>
              <a:rPr lang="en-US">
                <a:solidFill>
                  <a:srgbClr val="FFFF99"/>
                </a:solidFill>
              </a:rPr>
              <a:t>backward energy map</a:t>
            </a:r>
          </a:p>
        </p:txBody>
      </p:sp>
      <p:sp>
        <p:nvSpPr>
          <p:cNvPr id="16" name="TextBox 15">
            <a:extLst>
              <a:ext uri="{FF2B5EF4-FFF2-40B4-BE49-F238E27FC236}">
                <a16:creationId xmlns:a16="http://schemas.microsoft.com/office/drawing/2014/main" id="{C0B46B09-E13D-58BA-2157-396C3D46CDFD}"/>
              </a:ext>
            </a:extLst>
          </p:cNvPr>
          <p:cNvSpPr txBox="1"/>
          <p:nvPr/>
        </p:nvSpPr>
        <p:spPr>
          <a:xfrm>
            <a:off x="8389620" y="5674956"/>
            <a:ext cx="2971800" cy="369332"/>
          </a:xfrm>
          <a:prstGeom prst="rect">
            <a:avLst/>
          </a:prstGeom>
          <a:noFill/>
        </p:spPr>
        <p:txBody>
          <a:bodyPr wrap="square" rtlCol="0">
            <a:spAutoFit/>
          </a:bodyPr>
          <a:lstStyle/>
          <a:p>
            <a:pPr algn="ctr"/>
            <a:r>
              <a:rPr lang="en-US">
                <a:solidFill>
                  <a:srgbClr val="FFFF99"/>
                </a:solidFill>
              </a:rPr>
              <a:t>minimum seam</a:t>
            </a:r>
          </a:p>
        </p:txBody>
      </p:sp>
      <p:graphicFrame>
        <p:nvGraphicFramePr>
          <p:cNvPr id="11" name="Table 6">
            <a:extLst>
              <a:ext uri="{FF2B5EF4-FFF2-40B4-BE49-F238E27FC236}">
                <a16:creationId xmlns:a16="http://schemas.microsoft.com/office/drawing/2014/main" id="{F2A097F8-3B2A-FCE1-C091-28D6FA1CD481}"/>
              </a:ext>
            </a:extLst>
          </p:cNvPr>
          <p:cNvGraphicFramePr>
            <a:graphicFrameLocks noGrp="1"/>
          </p:cNvGraphicFramePr>
          <p:nvPr/>
        </p:nvGraphicFramePr>
        <p:xfrm>
          <a:off x="1066800"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328455914"/>
                    </a:ext>
                  </a:extLst>
                </a:gridCol>
                <a:gridCol w="701040">
                  <a:extLst>
                    <a:ext uri="{9D8B030D-6E8A-4147-A177-3AD203B41FA5}">
                      <a16:colId xmlns:a16="http://schemas.microsoft.com/office/drawing/2014/main" val="4218726619"/>
                    </a:ext>
                  </a:extLst>
                </a:gridCol>
                <a:gridCol w="701040">
                  <a:extLst>
                    <a:ext uri="{9D8B030D-6E8A-4147-A177-3AD203B41FA5}">
                      <a16:colId xmlns:a16="http://schemas.microsoft.com/office/drawing/2014/main" val="1211648338"/>
                    </a:ext>
                  </a:extLst>
                </a:gridCol>
                <a:gridCol w="701040">
                  <a:extLst>
                    <a:ext uri="{9D8B030D-6E8A-4147-A177-3AD203B41FA5}">
                      <a16:colId xmlns:a16="http://schemas.microsoft.com/office/drawing/2014/main" val="3196906006"/>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4114705428"/>
                  </a:ext>
                </a:extLst>
              </a:tr>
              <a:tr h="579120">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3</a:t>
                      </a:r>
                    </a:p>
                  </a:txBody>
                  <a:tcPr anchor="ctr">
                    <a:solidFill>
                      <a:srgbClr val="CCFFFF"/>
                    </a:solidFill>
                  </a:tcPr>
                </a:tc>
                <a:extLst>
                  <a:ext uri="{0D108BD9-81ED-4DB2-BD59-A6C34878D82A}">
                    <a16:rowId xmlns:a16="http://schemas.microsoft.com/office/drawing/2014/main" val="2853230410"/>
                  </a:ext>
                </a:extLst>
              </a:tr>
              <a:tr h="579120">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3632423253"/>
                  </a:ext>
                </a:extLst>
              </a:tr>
              <a:tr h="579120">
                <a:tc>
                  <a:txBody>
                    <a:bodyPr/>
                    <a:lstStyle/>
                    <a:p>
                      <a:pPr algn="ctr"/>
                      <a:r>
                        <a:rPr lang="en-US"/>
                        <a:t>5</a:t>
                      </a:r>
                    </a:p>
                  </a:txBody>
                  <a:tcPr anchor="ctr">
                    <a:solidFill>
                      <a:srgbClr val="CCFFFF"/>
                    </a:solidFill>
                  </a:tcPr>
                </a:tc>
                <a:tc>
                  <a:txBody>
                    <a:bodyPr/>
                    <a:lstStyle/>
                    <a:p>
                      <a:pPr algn="ctr"/>
                      <a:r>
                        <a:rPr lang="en-US"/>
                        <a:t>7</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887601216"/>
                  </a:ext>
                </a:extLst>
              </a:tr>
            </a:tbl>
          </a:graphicData>
        </a:graphic>
      </p:graphicFrame>
      <p:graphicFrame>
        <p:nvGraphicFramePr>
          <p:cNvPr id="13" name="Table 12">
            <a:extLst>
              <a:ext uri="{FF2B5EF4-FFF2-40B4-BE49-F238E27FC236}">
                <a16:creationId xmlns:a16="http://schemas.microsoft.com/office/drawing/2014/main" id="{D2BB0BE4-9852-3598-8F58-F1829125703E}"/>
              </a:ext>
            </a:extLst>
          </p:cNvPr>
          <p:cNvGraphicFramePr>
            <a:graphicFrameLocks noGrp="1"/>
          </p:cNvGraphicFramePr>
          <p:nvPr/>
        </p:nvGraphicFramePr>
        <p:xfrm>
          <a:off x="5266963"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1871924401"/>
                    </a:ext>
                  </a:extLst>
                </a:gridCol>
                <a:gridCol w="701040">
                  <a:extLst>
                    <a:ext uri="{9D8B030D-6E8A-4147-A177-3AD203B41FA5}">
                      <a16:colId xmlns:a16="http://schemas.microsoft.com/office/drawing/2014/main" val="3653640448"/>
                    </a:ext>
                  </a:extLst>
                </a:gridCol>
                <a:gridCol w="701040">
                  <a:extLst>
                    <a:ext uri="{9D8B030D-6E8A-4147-A177-3AD203B41FA5}">
                      <a16:colId xmlns:a16="http://schemas.microsoft.com/office/drawing/2014/main" val="867530580"/>
                    </a:ext>
                  </a:extLst>
                </a:gridCol>
                <a:gridCol w="701040">
                  <a:extLst>
                    <a:ext uri="{9D8B030D-6E8A-4147-A177-3AD203B41FA5}">
                      <a16:colId xmlns:a16="http://schemas.microsoft.com/office/drawing/2014/main" val="2130774757"/>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419243599"/>
                  </a:ext>
                </a:extLst>
              </a:tr>
              <a:tr h="579120">
                <a:tc>
                  <a:txBody>
                    <a:bodyPr/>
                    <a:lstStyle/>
                    <a:p>
                      <a:pPr algn="ctr"/>
                      <a:r>
                        <a:rPr lang="en-US"/>
                        <a:t>10</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223088663"/>
                  </a:ext>
                </a:extLst>
              </a:tr>
              <a:tr h="579120">
                <a:tc>
                  <a:txBody>
                    <a:bodyPr/>
                    <a:lstStyle/>
                    <a:p>
                      <a:pPr algn="ctr"/>
                      <a:r>
                        <a:rPr lang="en-US"/>
                        <a:t>6</a:t>
                      </a:r>
                    </a:p>
                  </a:txBody>
                  <a:tcPr anchor="ctr">
                    <a:solidFill>
                      <a:srgbClr val="CCFFFF"/>
                    </a:solidFill>
                  </a:tcPr>
                </a:tc>
                <a:tc>
                  <a:txBody>
                    <a:bodyPr/>
                    <a:lstStyle/>
                    <a:p>
                      <a:pPr algn="ctr"/>
                      <a:r>
                        <a:rPr lang="en-US"/>
                        <a:t>8</a:t>
                      </a:r>
                    </a:p>
                  </a:txBody>
                  <a:tcPr anchor="ctr">
                    <a:solidFill>
                      <a:srgbClr val="CCFFFF"/>
                    </a:solidFill>
                  </a:tcPr>
                </a:tc>
                <a:tc>
                  <a:txBody>
                    <a:bodyPr/>
                    <a:lstStyle/>
                    <a:p>
                      <a:pPr algn="ctr"/>
                      <a:r>
                        <a:rPr lang="en-US"/>
                        <a:t>9</a:t>
                      </a:r>
                    </a:p>
                  </a:txBody>
                  <a:tcPr anchor="ctr">
                    <a:solidFill>
                      <a:srgbClr val="CCFFFF"/>
                    </a:solidFill>
                  </a:tcPr>
                </a:tc>
                <a:tc>
                  <a:txBody>
                    <a:bodyPr/>
                    <a:lstStyle/>
                    <a:p>
                      <a:pPr algn="ctr"/>
                      <a:r>
                        <a:rPr lang="en-US"/>
                        <a:t>7</a:t>
                      </a:r>
                    </a:p>
                  </a:txBody>
                  <a:tcPr anchor="ctr">
                    <a:solidFill>
                      <a:srgbClr val="CCFFFF"/>
                    </a:solidFill>
                  </a:tcPr>
                </a:tc>
                <a:extLst>
                  <a:ext uri="{0D108BD9-81ED-4DB2-BD59-A6C34878D82A}">
                    <a16:rowId xmlns:a16="http://schemas.microsoft.com/office/drawing/2014/main" val="2056628474"/>
                  </a:ext>
                </a:extLst>
              </a:tr>
              <a:tr h="579120">
                <a:tc>
                  <a:txBody>
                    <a:bodyPr/>
                    <a:lstStyle/>
                    <a:p>
                      <a:pPr algn="ctr"/>
                      <a:r>
                        <a:rPr lang="en-US"/>
                        <a:t>11</a:t>
                      </a:r>
                    </a:p>
                  </a:txBody>
                  <a:tcPr anchor="ctr">
                    <a:solidFill>
                      <a:srgbClr val="CCFFFF"/>
                    </a:solidFill>
                  </a:tcPr>
                </a:tc>
                <a:tc>
                  <a:txBody>
                    <a:bodyPr/>
                    <a:lstStyle/>
                    <a:p>
                      <a:pPr algn="ctr"/>
                      <a:r>
                        <a:rPr lang="en-US"/>
                        <a:t>13</a:t>
                      </a:r>
                    </a:p>
                  </a:txBody>
                  <a:tcPr anchor="ctr">
                    <a:solidFill>
                      <a:srgbClr val="CCFFFF"/>
                    </a:solidFill>
                  </a:tcPr>
                </a:tc>
                <a:tc>
                  <a:txBody>
                    <a:bodyPr/>
                    <a:lstStyle/>
                    <a:p>
                      <a:pPr algn="ctr"/>
                      <a:r>
                        <a:rPr lang="en-US"/>
                        <a:t>13</a:t>
                      </a:r>
                    </a:p>
                  </a:txBody>
                  <a:tcPr anchor="ctr">
                    <a:solidFill>
                      <a:srgbClr val="CCFFFF"/>
                    </a:solidFill>
                  </a:tcPr>
                </a:tc>
                <a:tc>
                  <a:txBody>
                    <a:bodyPr/>
                    <a:lstStyle/>
                    <a:p>
                      <a:pPr algn="ctr"/>
                      <a:r>
                        <a:rPr lang="en-US"/>
                        <a:t>12</a:t>
                      </a:r>
                    </a:p>
                  </a:txBody>
                  <a:tcPr anchor="ctr">
                    <a:solidFill>
                      <a:srgbClr val="CCFFFF"/>
                    </a:solidFill>
                  </a:tcPr>
                </a:tc>
                <a:extLst>
                  <a:ext uri="{0D108BD9-81ED-4DB2-BD59-A6C34878D82A}">
                    <a16:rowId xmlns:a16="http://schemas.microsoft.com/office/drawing/2014/main" val="3471587043"/>
                  </a:ext>
                </a:extLst>
              </a:tr>
            </a:tbl>
          </a:graphicData>
        </a:graphic>
      </p:graphicFrame>
      <p:graphicFrame>
        <p:nvGraphicFramePr>
          <p:cNvPr id="14" name="Table 13">
            <a:extLst>
              <a:ext uri="{FF2B5EF4-FFF2-40B4-BE49-F238E27FC236}">
                <a16:creationId xmlns:a16="http://schemas.microsoft.com/office/drawing/2014/main" id="{C8CF584F-35BF-C779-5961-982B1A8D4474}"/>
              </a:ext>
            </a:extLst>
          </p:cNvPr>
          <p:cNvGraphicFramePr>
            <a:graphicFrameLocks noGrp="1"/>
          </p:cNvGraphicFramePr>
          <p:nvPr>
            <p:extLst>
              <p:ext uri="{D42A27DB-BD31-4B8C-83A1-F6EECF244321}">
                <p14:modId xmlns:p14="http://schemas.microsoft.com/office/powerpoint/2010/main" val="537564313"/>
              </p:ext>
            </p:extLst>
          </p:nvPr>
        </p:nvGraphicFramePr>
        <p:xfrm>
          <a:off x="9525000" y="3276600"/>
          <a:ext cx="70104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911022035"/>
                    </a:ext>
                  </a:extLst>
                </a:gridCol>
              </a:tblGrid>
              <a:tr h="579120">
                <a:tc>
                  <a:txBody>
                    <a:bodyPr/>
                    <a:lstStyle/>
                    <a:p>
                      <a:pPr algn="ctr"/>
                      <a:endParaRPr lang="en-US"/>
                    </a:p>
                  </a:txBody>
                  <a:tcPr anchor="ctr">
                    <a:solidFill>
                      <a:srgbClr val="FF9933"/>
                    </a:solidFill>
                  </a:tcPr>
                </a:tc>
                <a:extLst>
                  <a:ext uri="{0D108BD9-81ED-4DB2-BD59-A6C34878D82A}">
                    <a16:rowId xmlns:a16="http://schemas.microsoft.com/office/drawing/2014/main" val="3139828611"/>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3335415041"/>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3455121284"/>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83768578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584AAF-90ED-A1A8-063D-60416D79BDCA}"/>
                  </a:ext>
                </a:extLst>
              </p:cNvPr>
              <p:cNvSpPr txBox="1"/>
              <p:nvPr/>
            </p:nvSpPr>
            <p:spPr>
              <a:xfrm>
                <a:off x="1066800" y="1371600"/>
                <a:ext cx="10363200" cy="1200329"/>
              </a:xfrm>
              <a:prstGeom prst="rect">
                <a:avLst/>
              </a:prstGeom>
              <a:noFill/>
            </p:spPr>
            <p:txBody>
              <a:bodyPr wrap="square">
                <a:spAutoFit/>
              </a:bodyPr>
              <a:lstStyle/>
              <a:p>
                <a:r>
                  <a:rPr lang="en-US" sz="2400">
                    <a:solidFill>
                      <a:srgbClr val="FFFF99"/>
                    </a:solidFill>
                  </a:rPr>
                  <a:t>Backward energy + Dynamic Programming: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r>
                      <a:rPr lang="en-US" sz="2400" b="0" i="1" smtClean="0">
                        <a:solidFill>
                          <a:schemeClr val="bg1"/>
                        </a:solidFill>
                        <a:latin typeface="Cambria Math" panose="02040503050406030204" pitchFamily="18" charset="0"/>
                      </a:rPr>
                      <m:t>⁡</m:t>
                    </m:r>
                  </m:oMath>
                </a14:m>
                <a:r>
                  <a:rPr lang="en-US" sz="2400">
                    <a:solidFill>
                      <a:schemeClr val="bg1"/>
                    </a:solidFill>
                  </a:rPr>
                  <a:t>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𝑠𝑒𝑎𝑚</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e>
                    </m:d>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𝑠𝑒𝑎𝑚</m:t>
                    </m:r>
                    <m:d>
                      <m:dPr>
                        <m:begChr m:val="["/>
                        <m:endChr m:val="]"/>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−2</m:t>
                        </m:r>
                      </m:e>
                    </m:d>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𝑎𝑟𝑔𝑚𝑖𝑛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−2, 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oMath>
                </a14:m>
                <a:r>
                  <a:rPr lang="en-US" sz="2400">
                    <a:solidFill>
                      <a:schemeClr val="bg1"/>
                    </a:solidFill>
                  </a:rPr>
                  <a:t> </a:t>
                </a:r>
              </a:p>
            </p:txBody>
          </p:sp>
        </mc:Choice>
        <mc:Fallback xmlns="">
          <p:sp>
            <p:nvSpPr>
              <p:cNvPr id="10" name="TextBox 9">
                <a:extLst>
                  <a:ext uri="{FF2B5EF4-FFF2-40B4-BE49-F238E27FC236}">
                    <a16:creationId xmlns:a16="http://schemas.microsoft.com/office/drawing/2014/main" id="{6D584AAF-90ED-A1A8-063D-60416D79BDCA}"/>
                  </a:ext>
                </a:extLst>
              </p:cNvPr>
              <p:cNvSpPr txBox="1">
                <a:spLocks noRot="1" noChangeAspect="1" noMove="1" noResize="1" noEditPoints="1" noAdjustHandles="1" noChangeArrowheads="1" noChangeShapeType="1" noTextEdit="1"/>
              </p:cNvSpPr>
              <p:nvPr/>
            </p:nvSpPr>
            <p:spPr>
              <a:xfrm>
                <a:off x="1066800" y="1371600"/>
                <a:ext cx="10363200" cy="1200329"/>
              </a:xfrm>
              <a:prstGeom prst="rect">
                <a:avLst/>
              </a:prstGeom>
              <a:blipFill>
                <a:blip r:embed="rId4"/>
                <a:stretch>
                  <a:fillRect l="-882" t="-3553" b="-7107"/>
                </a:stretch>
              </a:blipFill>
            </p:spPr>
            <p:txBody>
              <a:bodyPr/>
              <a:lstStyle/>
              <a:p>
                <a:r>
                  <a:rPr lang="en-US">
                    <a:noFill/>
                  </a:rPr>
                  <a:t> </a:t>
                </a:r>
              </a:p>
            </p:txBody>
          </p:sp>
        </mc:Fallback>
      </mc:AlternateContent>
    </p:spTree>
    <p:extLst>
      <p:ext uri="{BB962C8B-B14F-4D97-AF65-F5344CB8AC3E}">
        <p14:creationId xmlns:p14="http://schemas.microsoft.com/office/powerpoint/2010/main" val="2422274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12" name="TextBox 11">
            <a:extLst>
              <a:ext uri="{FF2B5EF4-FFF2-40B4-BE49-F238E27FC236}">
                <a16:creationId xmlns:a16="http://schemas.microsoft.com/office/drawing/2014/main" id="{43095FCF-DF82-0F9C-C54F-1384B02E3D89}"/>
              </a:ext>
            </a:extLst>
          </p:cNvPr>
          <p:cNvSpPr txBox="1"/>
          <p:nvPr/>
        </p:nvSpPr>
        <p:spPr>
          <a:xfrm>
            <a:off x="982980" y="5674956"/>
            <a:ext cx="2971800" cy="369332"/>
          </a:xfrm>
          <a:prstGeom prst="rect">
            <a:avLst/>
          </a:prstGeom>
          <a:noFill/>
        </p:spPr>
        <p:txBody>
          <a:bodyPr wrap="square" rtlCol="0">
            <a:spAutoFit/>
          </a:bodyPr>
          <a:lstStyle/>
          <a:p>
            <a:pPr algn="ctr"/>
            <a:r>
              <a:rPr lang="en-US">
                <a:solidFill>
                  <a:srgbClr val="FFFF99"/>
                </a:solidFill>
              </a:rPr>
              <a:t>energy map</a:t>
            </a:r>
          </a:p>
        </p:txBody>
      </p:sp>
      <p:sp>
        <p:nvSpPr>
          <p:cNvPr id="15" name="TextBox 14">
            <a:extLst>
              <a:ext uri="{FF2B5EF4-FFF2-40B4-BE49-F238E27FC236}">
                <a16:creationId xmlns:a16="http://schemas.microsoft.com/office/drawing/2014/main" id="{44DF4397-060D-B32A-DCED-2D4BA63FEA1B}"/>
              </a:ext>
            </a:extLst>
          </p:cNvPr>
          <p:cNvSpPr txBox="1"/>
          <p:nvPr/>
        </p:nvSpPr>
        <p:spPr>
          <a:xfrm>
            <a:off x="5183143" y="5674956"/>
            <a:ext cx="2971800" cy="369332"/>
          </a:xfrm>
          <a:prstGeom prst="rect">
            <a:avLst/>
          </a:prstGeom>
          <a:noFill/>
        </p:spPr>
        <p:txBody>
          <a:bodyPr wrap="square" rtlCol="0">
            <a:spAutoFit/>
          </a:bodyPr>
          <a:lstStyle/>
          <a:p>
            <a:pPr algn="ctr"/>
            <a:r>
              <a:rPr lang="en-US">
                <a:solidFill>
                  <a:srgbClr val="FFFF99"/>
                </a:solidFill>
              </a:rPr>
              <a:t>backward energy map</a:t>
            </a:r>
          </a:p>
        </p:txBody>
      </p:sp>
      <p:sp>
        <p:nvSpPr>
          <p:cNvPr id="16" name="TextBox 15">
            <a:extLst>
              <a:ext uri="{FF2B5EF4-FFF2-40B4-BE49-F238E27FC236}">
                <a16:creationId xmlns:a16="http://schemas.microsoft.com/office/drawing/2014/main" id="{C0B46B09-E13D-58BA-2157-396C3D46CDFD}"/>
              </a:ext>
            </a:extLst>
          </p:cNvPr>
          <p:cNvSpPr txBox="1"/>
          <p:nvPr/>
        </p:nvSpPr>
        <p:spPr>
          <a:xfrm>
            <a:off x="8389620" y="5674956"/>
            <a:ext cx="2971800" cy="369332"/>
          </a:xfrm>
          <a:prstGeom prst="rect">
            <a:avLst/>
          </a:prstGeom>
          <a:noFill/>
        </p:spPr>
        <p:txBody>
          <a:bodyPr wrap="square" rtlCol="0">
            <a:spAutoFit/>
          </a:bodyPr>
          <a:lstStyle/>
          <a:p>
            <a:pPr algn="ctr"/>
            <a:r>
              <a:rPr lang="en-US">
                <a:solidFill>
                  <a:srgbClr val="FFFF99"/>
                </a:solidFill>
              </a:rPr>
              <a:t>minimum seam</a:t>
            </a:r>
          </a:p>
        </p:txBody>
      </p:sp>
      <p:graphicFrame>
        <p:nvGraphicFramePr>
          <p:cNvPr id="17" name="Table 6">
            <a:extLst>
              <a:ext uri="{FF2B5EF4-FFF2-40B4-BE49-F238E27FC236}">
                <a16:creationId xmlns:a16="http://schemas.microsoft.com/office/drawing/2014/main" id="{AD3E8E8E-7C3C-8215-BC65-2D3E16A0965C}"/>
              </a:ext>
            </a:extLst>
          </p:cNvPr>
          <p:cNvGraphicFramePr>
            <a:graphicFrameLocks noGrp="1"/>
          </p:cNvGraphicFramePr>
          <p:nvPr>
            <p:extLst>
              <p:ext uri="{D42A27DB-BD31-4B8C-83A1-F6EECF244321}">
                <p14:modId xmlns:p14="http://schemas.microsoft.com/office/powerpoint/2010/main" val="4015032108"/>
              </p:ext>
            </p:extLst>
          </p:nvPr>
        </p:nvGraphicFramePr>
        <p:xfrm>
          <a:off x="1066800"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328455914"/>
                    </a:ext>
                  </a:extLst>
                </a:gridCol>
                <a:gridCol w="701040">
                  <a:extLst>
                    <a:ext uri="{9D8B030D-6E8A-4147-A177-3AD203B41FA5}">
                      <a16:colId xmlns:a16="http://schemas.microsoft.com/office/drawing/2014/main" val="4218726619"/>
                    </a:ext>
                  </a:extLst>
                </a:gridCol>
                <a:gridCol w="701040">
                  <a:extLst>
                    <a:ext uri="{9D8B030D-6E8A-4147-A177-3AD203B41FA5}">
                      <a16:colId xmlns:a16="http://schemas.microsoft.com/office/drawing/2014/main" val="1211648338"/>
                    </a:ext>
                  </a:extLst>
                </a:gridCol>
                <a:gridCol w="701040">
                  <a:extLst>
                    <a:ext uri="{9D8B030D-6E8A-4147-A177-3AD203B41FA5}">
                      <a16:colId xmlns:a16="http://schemas.microsoft.com/office/drawing/2014/main" val="3196906006"/>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4114705428"/>
                  </a:ext>
                </a:extLst>
              </a:tr>
              <a:tr h="579120">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3</a:t>
                      </a:r>
                    </a:p>
                  </a:txBody>
                  <a:tcPr anchor="ctr">
                    <a:solidFill>
                      <a:srgbClr val="CCFFFF"/>
                    </a:solidFill>
                  </a:tcPr>
                </a:tc>
                <a:extLst>
                  <a:ext uri="{0D108BD9-81ED-4DB2-BD59-A6C34878D82A}">
                    <a16:rowId xmlns:a16="http://schemas.microsoft.com/office/drawing/2014/main" val="2853230410"/>
                  </a:ext>
                </a:extLst>
              </a:tr>
              <a:tr h="579120">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3632423253"/>
                  </a:ext>
                </a:extLst>
              </a:tr>
              <a:tr h="579120">
                <a:tc>
                  <a:txBody>
                    <a:bodyPr/>
                    <a:lstStyle/>
                    <a:p>
                      <a:pPr algn="ctr"/>
                      <a:r>
                        <a:rPr lang="en-US"/>
                        <a:t>5</a:t>
                      </a:r>
                    </a:p>
                  </a:txBody>
                  <a:tcPr anchor="ctr">
                    <a:solidFill>
                      <a:srgbClr val="CCFFFF"/>
                    </a:solidFill>
                  </a:tcPr>
                </a:tc>
                <a:tc>
                  <a:txBody>
                    <a:bodyPr/>
                    <a:lstStyle/>
                    <a:p>
                      <a:pPr algn="ctr"/>
                      <a:r>
                        <a:rPr lang="en-US"/>
                        <a:t>7</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887601216"/>
                  </a:ext>
                </a:extLst>
              </a:tr>
            </a:tbl>
          </a:graphicData>
        </a:graphic>
      </p:graphicFrame>
      <p:graphicFrame>
        <p:nvGraphicFramePr>
          <p:cNvPr id="18" name="Table 17">
            <a:extLst>
              <a:ext uri="{FF2B5EF4-FFF2-40B4-BE49-F238E27FC236}">
                <a16:creationId xmlns:a16="http://schemas.microsoft.com/office/drawing/2014/main" id="{A6F7AD3C-E030-3ED9-334B-CDB183775BFB}"/>
              </a:ext>
            </a:extLst>
          </p:cNvPr>
          <p:cNvGraphicFramePr>
            <a:graphicFrameLocks noGrp="1"/>
          </p:cNvGraphicFramePr>
          <p:nvPr>
            <p:extLst>
              <p:ext uri="{D42A27DB-BD31-4B8C-83A1-F6EECF244321}">
                <p14:modId xmlns:p14="http://schemas.microsoft.com/office/powerpoint/2010/main" val="3448825960"/>
              </p:ext>
            </p:extLst>
          </p:nvPr>
        </p:nvGraphicFramePr>
        <p:xfrm>
          <a:off x="5266963"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1871924401"/>
                    </a:ext>
                  </a:extLst>
                </a:gridCol>
                <a:gridCol w="701040">
                  <a:extLst>
                    <a:ext uri="{9D8B030D-6E8A-4147-A177-3AD203B41FA5}">
                      <a16:colId xmlns:a16="http://schemas.microsoft.com/office/drawing/2014/main" val="3653640448"/>
                    </a:ext>
                  </a:extLst>
                </a:gridCol>
                <a:gridCol w="701040">
                  <a:extLst>
                    <a:ext uri="{9D8B030D-6E8A-4147-A177-3AD203B41FA5}">
                      <a16:colId xmlns:a16="http://schemas.microsoft.com/office/drawing/2014/main" val="867530580"/>
                    </a:ext>
                  </a:extLst>
                </a:gridCol>
                <a:gridCol w="701040">
                  <a:extLst>
                    <a:ext uri="{9D8B030D-6E8A-4147-A177-3AD203B41FA5}">
                      <a16:colId xmlns:a16="http://schemas.microsoft.com/office/drawing/2014/main" val="2130774757"/>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419243599"/>
                  </a:ext>
                </a:extLst>
              </a:tr>
              <a:tr h="579120">
                <a:tc>
                  <a:txBody>
                    <a:bodyPr/>
                    <a:lstStyle/>
                    <a:p>
                      <a:pPr algn="ctr"/>
                      <a:r>
                        <a:rPr lang="en-US"/>
                        <a:t>10</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223088663"/>
                  </a:ext>
                </a:extLst>
              </a:tr>
              <a:tr h="579120">
                <a:tc>
                  <a:txBody>
                    <a:bodyPr/>
                    <a:lstStyle/>
                    <a:p>
                      <a:pPr algn="ctr"/>
                      <a:r>
                        <a:rPr lang="en-US"/>
                        <a:t>6</a:t>
                      </a:r>
                    </a:p>
                  </a:txBody>
                  <a:tcPr anchor="ctr">
                    <a:solidFill>
                      <a:srgbClr val="CCFFFF"/>
                    </a:solidFill>
                  </a:tcPr>
                </a:tc>
                <a:tc>
                  <a:txBody>
                    <a:bodyPr/>
                    <a:lstStyle/>
                    <a:p>
                      <a:pPr algn="ctr"/>
                      <a:r>
                        <a:rPr lang="en-US"/>
                        <a:t>8</a:t>
                      </a:r>
                    </a:p>
                  </a:txBody>
                  <a:tcPr anchor="ctr">
                    <a:solidFill>
                      <a:srgbClr val="CCFFFF"/>
                    </a:solidFill>
                  </a:tcPr>
                </a:tc>
                <a:tc>
                  <a:txBody>
                    <a:bodyPr/>
                    <a:lstStyle/>
                    <a:p>
                      <a:pPr algn="ctr"/>
                      <a:r>
                        <a:rPr lang="en-US"/>
                        <a:t>9</a:t>
                      </a:r>
                    </a:p>
                  </a:txBody>
                  <a:tcPr anchor="ctr">
                    <a:solidFill>
                      <a:srgbClr val="CCFFFF"/>
                    </a:solidFill>
                  </a:tcPr>
                </a:tc>
                <a:tc>
                  <a:txBody>
                    <a:bodyPr/>
                    <a:lstStyle/>
                    <a:p>
                      <a:pPr algn="ctr"/>
                      <a:r>
                        <a:rPr lang="en-US"/>
                        <a:t>7</a:t>
                      </a:r>
                    </a:p>
                  </a:txBody>
                  <a:tcPr anchor="ctr">
                    <a:solidFill>
                      <a:srgbClr val="CCFFFF"/>
                    </a:solidFill>
                  </a:tcPr>
                </a:tc>
                <a:extLst>
                  <a:ext uri="{0D108BD9-81ED-4DB2-BD59-A6C34878D82A}">
                    <a16:rowId xmlns:a16="http://schemas.microsoft.com/office/drawing/2014/main" val="2056628474"/>
                  </a:ext>
                </a:extLst>
              </a:tr>
              <a:tr h="579120">
                <a:tc>
                  <a:txBody>
                    <a:bodyPr/>
                    <a:lstStyle/>
                    <a:p>
                      <a:pPr algn="ctr"/>
                      <a:r>
                        <a:rPr lang="en-US"/>
                        <a:t>11</a:t>
                      </a:r>
                    </a:p>
                  </a:txBody>
                  <a:tcPr anchor="ctr">
                    <a:solidFill>
                      <a:srgbClr val="92D050"/>
                    </a:solidFill>
                  </a:tcPr>
                </a:tc>
                <a:tc>
                  <a:txBody>
                    <a:bodyPr/>
                    <a:lstStyle/>
                    <a:p>
                      <a:pPr algn="ctr"/>
                      <a:r>
                        <a:rPr lang="en-US"/>
                        <a:t>13</a:t>
                      </a:r>
                    </a:p>
                  </a:txBody>
                  <a:tcPr anchor="ctr">
                    <a:solidFill>
                      <a:schemeClr val="bg1">
                        <a:lumMod val="85000"/>
                      </a:schemeClr>
                    </a:solidFill>
                  </a:tcPr>
                </a:tc>
                <a:tc>
                  <a:txBody>
                    <a:bodyPr/>
                    <a:lstStyle/>
                    <a:p>
                      <a:pPr algn="ctr"/>
                      <a:r>
                        <a:rPr lang="en-US"/>
                        <a:t>13</a:t>
                      </a:r>
                    </a:p>
                  </a:txBody>
                  <a:tcPr anchor="ctr">
                    <a:solidFill>
                      <a:schemeClr val="bg1">
                        <a:lumMod val="85000"/>
                      </a:schemeClr>
                    </a:solidFill>
                  </a:tcPr>
                </a:tc>
                <a:tc>
                  <a:txBody>
                    <a:bodyPr/>
                    <a:lstStyle/>
                    <a:p>
                      <a:pPr algn="ctr"/>
                      <a:r>
                        <a:rPr lang="en-US"/>
                        <a:t>12</a:t>
                      </a:r>
                    </a:p>
                  </a:txBody>
                  <a:tcPr anchor="ctr">
                    <a:solidFill>
                      <a:schemeClr val="bg1">
                        <a:lumMod val="85000"/>
                      </a:schemeClr>
                    </a:solidFill>
                  </a:tcPr>
                </a:tc>
                <a:extLst>
                  <a:ext uri="{0D108BD9-81ED-4DB2-BD59-A6C34878D82A}">
                    <a16:rowId xmlns:a16="http://schemas.microsoft.com/office/drawing/2014/main" val="3471587043"/>
                  </a:ext>
                </a:extLst>
              </a:tr>
            </a:tbl>
          </a:graphicData>
        </a:graphic>
      </p:graphicFrame>
      <p:graphicFrame>
        <p:nvGraphicFramePr>
          <p:cNvPr id="19" name="Table 18">
            <a:extLst>
              <a:ext uri="{FF2B5EF4-FFF2-40B4-BE49-F238E27FC236}">
                <a16:creationId xmlns:a16="http://schemas.microsoft.com/office/drawing/2014/main" id="{5AFC2B1B-03A8-6345-0071-A38F84292BBA}"/>
              </a:ext>
            </a:extLst>
          </p:cNvPr>
          <p:cNvGraphicFramePr>
            <a:graphicFrameLocks noGrp="1"/>
          </p:cNvGraphicFramePr>
          <p:nvPr>
            <p:extLst>
              <p:ext uri="{D42A27DB-BD31-4B8C-83A1-F6EECF244321}">
                <p14:modId xmlns:p14="http://schemas.microsoft.com/office/powerpoint/2010/main" val="2382138673"/>
              </p:ext>
            </p:extLst>
          </p:nvPr>
        </p:nvGraphicFramePr>
        <p:xfrm>
          <a:off x="9525000" y="3276600"/>
          <a:ext cx="70104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911022035"/>
                    </a:ext>
                  </a:extLst>
                </a:gridCol>
              </a:tblGrid>
              <a:tr h="579120">
                <a:tc>
                  <a:txBody>
                    <a:bodyPr/>
                    <a:lstStyle/>
                    <a:p>
                      <a:pPr algn="ctr"/>
                      <a:endParaRPr lang="en-US"/>
                    </a:p>
                  </a:txBody>
                  <a:tcPr anchor="ctr">
                    <a:solidFill>
                      <a:srgbClr val="FF9933"/>
                    </a:solidFill>
                  </a:tcPr>
                </a:tc>
                <a:extLst>
                  <a:ext uri="{0D108BD9-81ED-4DB2-BD59-A6C34878D82A}">
                    <a16:rowId xmlns:a16="http://schemas.microsoft.com/office/drawing/2014/main" val="3139828611"/>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3335415041"/>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3455121284"/>
                  </a:ext>
                </a:extLst>
              </a:tr>
              <a:tr h="579120">
                <a:tc>
                  <a:txBody>
                    <a:bodyPr/>
                    <a:lstStyle/>
                    <a:p>
                      <a:pPr algn="ctr"/>
                      <a:r>
                        <a:rPr lang="en-US"/>
                        <a:t>0</a:t>
                      </a:r>
                    </a:p>
                  </a:txBody>
                  <a:tcPr anchor="ctr">
                    <a:solidFill>
                      <a:srgbClr val="FFFF00"/>
                    </a:solidFill>
                  </a:tcPr>
                </a:tc>
                <a:extLst>
                  <a:ext uri="{0D108BD9-81ED-4DB2-BD59-A6C34878D82A}">
                    <a16:rowId xmlns:a16="http://schemas.microsoft.com/office/drawing/2014/main" val="83768578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45FAF4-1275-D756-B987-15F7A9212606}"/>
                  </a:ext>
                </a:extLst>
              </p:cNvPr>
              <p:cNvSpPr txBox="1"/>
              <p:nvPr/>
            </p:nvSpPr>
            <p:spPr>
              <a:xfrm>
                <a:off x="1066800" y="1371600"/>
                <a:ext cx="10363200" cy="1200329"/>
              </a:xfrm>
              <a:prstGeom prst="rect">
                <a:avLst/>
              </a:prstGeom>
              <a:noFill/>
            </p:spPr>
            <p:txBody>
              <a:bodyPr wrap="square">
                <a:spAutoFit/>
              </a:bodyPr>
              <a:lstStyle/>
              <a:p>
                <a:r>
                  <a:rPr lang="en-US" sz="2400">
                    <a:solidFill>
                      <a:srgbClr val="FFFF99"/>
                    </a:solidFill>
                  </a:rPr>
                  <a:t>Backward energy + Dynamic Programming: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r>
                      <a:rPr lang="en-US" sz="2400" b="0" i="1" smtClean="0">
                        <a:solidFill>
                          <a:schemeClr val="bg1"/>
                        </a:solidFill>
                        <a:latin typeface="Cambria Math" panose="02040503050406030204" pitchFamily="18" charset="0"/>
                      </a:rPr>
                      <m:t>⁡</m:t>
                    </m:r>
                  </m:oMath>
                </a14:m>
                <a:r>
                  <a:rPr lang="en-US" sz="2400">
                    <a:solidFill>
                      <a:schemeClr val="bg1"/>
                    </a:solidFill>
                  </a:rPr>
                  <a:t>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𝑠𝑒𝑎𝑚</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e>
                    </m:d>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𝑠𝑒𝑎𝑚</m:t>
                    </m:r>
                    <m:d>
                      <m:dPr>
                        <m:begChr m:val="["/>
                        <m:endChr m:val="]"/>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−2</m:t>
                        </m:r>
                      </m:e>
                    </m:d>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𝑎𝑟𝑔𝑚𝑖𝑛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−2, 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oMath>
                </a14:m>
                <a:r>
                  <a:rPr lang="en-US" sz="2400">
                    <a:solidFill>
                      <a:schemeClr val="bg1"/>
                    </a:solidFill>
                  </a:rPr>
                  <a:t> </a:t>
                </a:r>
              </a:p>
            </p:txBody>
          </p:sp>
        </mc:Choice>
        <mc:Fallback xmlns="">
          <p:sp>
            <p:nvSpPr>
              <p:cNvPr id="10" name="TextBox 9">
                <a:extLst>
                  <a:ext uri="{FF2B5EF4-FFF2-40B4-BE49-F238E27FC236}">
                    <a16:creationId xmlns:a16="http://schemas.microsoft.com/office/drawing/2014/main" id="{8445FAF4-1275-D756-B987-15F7A9212606}"/>
                  </a:ext>
                </a:extLst>
              </p:cNvPr>
              <p:cNvSpPr txBox="1">
                <a:spLocks noRot="1" noChangeAspect="1" noMove="1" noResize="1" noEditPoints="1" noAdjustHandles="1" noChangeArrowheads="1" noChangeShapeType="1" noTextEdit="1"/>
              </p:cNvSpPr>
              <p:nvPr/>
            </p:nvSpPr>
            <p:spPr>
              <a:xfrm>
                <a:off x="1066800" y="1371600"/>
                <a:ext cx="10363200" cy="1200329"/>
              </a:xfrm>
              <a:prstGeom prst="rect">
                <a:avLst/>
              </a:prstGeom>
              <a:blipFill>
                <a:blip r:embed="rId4"/>
                <a:stretch>
                  <a:fillRect l="-882" t="-3553" b="-7107"/>
                </a:stretch>
              </a:blipFill>
            </p:spPr>
            <p:txBody>
              <a:bodyPr/>
              <a:lstStyle/>
              <a:p>
                <a:r>
                  <a:rPr lang="en-US">
                    <a:noFill/>
                  </a:rPr>
                  <a:t> </a:t>
                </a:r>
              </a:p>
            </p:txBody>
          </p:sp>
        </mc:Fallback>
      </mc:AlternateContent>
    </p:spTree>
    <p:extLst>
      <p:ext uri="{BB962C8B-B14F-4D97-AF65-F5344CB8AC3E}">
        <p14:creationId xmlns:p14="http://schemas.microsoft.com/office/powerpoint/2010/main" val="24512993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12" name="TextBox 11">
            <a:extLst>
              <a:ext uri="{FF2B5EF4-FFF2-40B4-BE49-F238E27FC236}">
                <a16:creationId xmlns:a16="http://schemas.microsoft.com/office/drawing/2014/main" id="{43095FCF-DF82-0F9C-C54F-1384B02E3D89}"/>
              </a:ext>
            </a:extLst>
          </p:cNvPr>
          <p:cNvSpPr txBox="1"/>
          <p:nvPr/>
        </p:nvSpPr>
        <p:spPr>
          <a:xfrm>
            <a:off x="982980" y="5674956"/>
            <a:ext cx="2971800" cy="369332"/>
          </a:xfrm>
          <a:prstGeom prst="rect">
            <a:avLst/>
          </a:prstGeom>
          <a:noFill/>
        </p:spPr>
        <p:txBody>
          <a:bodyPr wrap="square" rtlCol="0">
            <a:spAutoFit/>
          </a:bodyPr>
          <a:lstStyle/>
          <a:p>
            <a:pPr algn="ctr"/>
            <a:r>
              <a:rPr lang="en-US">
                <a:solidFill>
                  <a:srgbClr val="FFFF99"/>
                </a:solidFill>
              </a:rPr>
              <a:t>energy map</a:t>
            </a:r>
          </a:p>
        </p:txBody>
      </p:sp>
      <p:sp>
        <p:nvSpPr>
          <p:cNvPr id="15" name="TextBox 14">
            <a:extLst>
              <a:ext uri="{FF2B5EF4-FFF2-40B4-BE49-F238E27FC236}">
                <a16:creationId xmlns:a16="http://schemas.microsoft.com/office/drawing/2014/main" id="{44DF4397-060D-B32A-DCED-2D4BA63FEA1B}"/>
              </a:ext>
            </a:extLst>
          </p:cNvPr>
          <p:cNvSpPr txBox="1"/>
          <p:nvPr/>
        </p:nvSpPr>
        <p:spPr>
          <a:xfrm>
            <a:off x="5183143" y="5674956"/>
            <a:ext cx="2971800" cy="369332"/>
          </a:xfrm>
          <a:prstGeom prst="rect">
            <a:avLst/>
          </a:prstGeom>
          <a:noFill/>
        </p:spPr>
        <p:txBody>
          <a:bodyPr wrap="square" rtlCol="0">
            <a:spAutoFit/>
          </a:bodyPr>
          <a:lstStyle/>
          <a:p>
            <a:pPr algn="ctr"/>
            <a:r>
              <a:rPr lang="en-US">
                <a:solidFill>
                  <a:srgbClr val="FFFF99"/>
                </a:solidFill>
              </a:rPr>
              <a:t>backward energy map</a:t>
            </a:r>
          </a:p>
        </p:txBody>
      </p:sp>
      <p:sp>
        <p:nvSpPr>
          <p:cNvPr id="16" name="TextBox 15">
            <a:extLst>
              <a:ext uri="{FF2B5EF4-FFF2-40B4-BE49-F238E27FC236}">
                <a16:creationId xmlns:a16="http://schemas.microsoft.com/office/drawing/2014/main" id="{C0B46B09-E13D-58BA-2157-396C3D46CDFD}"/>
              </a:ext>
            </a:extLst>
          </p:cNvPr>
          <p:cNvSpPr txBox="1"/>
          <p:nvPr/>
        </p:nvSpPr>
        <p:spPr>
          <a:xfrm>
            <a:off x="8389620" y="5674956"/>
            <a:ext cx="2971800" cy="369332"/>
          </a:xfrm>
          <a:prstGeom prst="rect">
            <a:avLst/>
          </a:prstGeom>
          <a:noFill/>
        </p:spPr>
        <p:txBody>
          <a:bodyPr wrap="square" rtlCol="0">
            <a:spAutoFit/>
          </a:bodyPr>
          <a:lstStyle/>
          <a:p>
            <a:pPr algn="ctr"/>
            <a:r>
              <a:rPr lang="en-US">
                <a:solidFill>
                  <a:srgbClr val="FFFF99"/>
                </a:solidFill>
              </a:rPr>
              <a:t>minimum seam</a:t>
            </a:r>
          </a:p>
        </p:txBody>
      </p:sp>
      <p:graphicFrame>
        <p:nvGraphicFramePr>
          <p:cNvPr id="11" name="Table 6">
            <a:extLst>
              <a:ext uri="{FF2B5EF4-FFF2-40B4-BE49-F238E27FC236}">
                <a16:creationId xmlns:a16="http://schemas.microsoft.com/office/drawing/2014/main" id="{9A7C388C-0B42-E4E3-34D1-72E64B0274CE}"/>
              </a:ext>
            </a:extLst>
          </p:cNvPr>
          <p:cNvGraphicFramePr>
            <a:graphicFrameLocks noGrp="1"/>
          </p:cNvGraphicFramePr>
          <p:nvPr/>
        </p:nvGraphicFramePr>
        <p:xfrm>
          <a:off x="1066800"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328455914"/>
                    </a:ext>
                  </a:extLst>
                </a:gridCol>
                <a:gridCol w="701040">
                  <a:extLst>
                    <a:ext uri="{9D8B030D-6E8A-4147-A177-3AD203B41FA5}">
                      <a16:colId xmlns:a16="http://schemas.microsoft.com/office/drawing/2014/main" val="4218726619"/>
                    </a:ext>
                  </a:extLst>
                </a:gridCol>
                <a:gridCol w="701040">
                  <a:extLst>
                    <a:ext uri="{9D8B030D-6E8A-4147-A177-3AD203B41FA5}">
                      <a16:colId xmlns:a16="http://schemas.microsoft.com/office/drawing/2014/main" val="1211648338"/>
                    </a:ext>
                  </a:extLst>
                </a:gridCol>
                <a:gridCol w="701040">
                  <a:extLst>
                    <a:ext uri="{9D8B030D-6E8A-4147-A177-3AD203B41FA5}">
                      <a16:colId xmlns:a16="http://schemas.microsoft.com/office/drawing/2014/main" val="3196906006"/>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4114705428"/>
                  </a:ext>
                </a:extLst>
              </a:tr>
              <a:tr h="579120">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3</a:t>
                      </a:r>
                    </a:p>
                  </a:txBody>
                  <a:tcPr anchor="ctr">
                    <a:solidFill>
                      <a:srgbClr val="CCFFFF"/>
                    </a:solidFill>
                  </a:tcPr>
                </a:tc>
                <a:extLst>
                  <a:ext uri="{0D108BD9-81ED-4DB2-BD59-A6C34878D82A}">
                    <a16:rowId xmlns:a16="http://schemas.microsoft.com/office/drawing/2014/main" val="2853230410"/>
                  </a:ext>
                </a:extLst>
              </a:tr>
              <a:tr h="579120">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3632423253"/>
                  </a:ext>
                </a:extLst>
              </a:tr>
              <a:tr h="579120">
                <a:tc>
                  <a:txBody>
                    <a:bodyPr/>
                    <a:lstStyle/>
                    <a:p>
                      <a:pPr algn="ctr"/>
                      <a:r>
                        <a:rPr lang="en-US"/>
                        <a:t>5</a:t>
                      </a:r>
                    </a:p>
                  </a:txBody>
                  <a:tcPr anchor="ctr">
                    <a:solidFill>
                      <a:srgbClr val="CCFFFF"/>
                    </a:solidFill>
                  </a:tcPr>
                </a:tc>
                <a:tc>
                  <a:txBody>
                    <a:bodyPr/>
                    <a:lstStyle/>
                    <a:p>
                      <a:pPr algn="ctr"/>
                      <a:r>
                        <a:rPr lang="en-US"/>
                        <a:t>7</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887601216"/>
                  </a:ext>
                </a:extLst>
              </a:tr>
            </a:tbl>
          </a:graphicData>
        </a:graphic>
      </p:graphicFrame>
      <p:graphicFrame>
        <p:nvGraphicFramePr>
          <p:cNvPr id="13" name="Table 12">
            <a:extLst>
              <a:ext uri="{FF2B5EF4-FFF2-40B4-BE49-F238E27FC236}">
                <a16:creationId xmlns:a16="http://schemas.microsoft.com/office/drawing/2014/main" id="{9A4501F0-86EB-DD59-F67B-6BBE9D297EAF}"/>
              </a:ext>
            </a:extLst>
          </p:cNvPr>
          <p:cNvGraphicFramePr>
            <a:graphicFrameLocks noGrp="1"/>
          </p:cNvGraphicFramePr>
          <p:nvPr>
            <p:extLst>
              <p:ext uri="{D42A27DB-BD31-4B8C-83A1-F6EECF244321}">
                <p14:modId xmlns:p14="http://schemas.microsoft.com/office/powerpoint/2010/main" val="3762244362"/>
              </p:ext>
            </p:extLst>
          </p:nvPr>
        </p:nvGraphicFramePr>
        <p:xfrm>
          <a:off x="5266963"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1871924401"/>
                    </a:ext>
                  </a:extLst>
                </a:gridCol>
                <a:gridCol w="701040">
                  <a:extLst>
                    <a:ext uri="{9D8B030D-6E8A-4147-A177-3AD203B41FA5}">
                      <a16:colId xmlns:a16="http://schemas.microsoft.com/office/drawing/2014/main" val="3653640448"/>
                    </a:ext>
                  </a:extLst>
                </a:gridCol>
                <a:gridCol w="701040">
                  <a:extLst>
                    <a:ext uri="{9D8B030D-6E8A-4147-A177-3AD203B41FA5}">
                      <a16:colId xmlns:a16="http://schemas.microsoft.com/office/drawing/2014/main" val="867530580"/>
                    </a:ext>
                  </a:extLst>
                </a:gridCol>
                <a:gridCol w="701040">
                  <a:extLst>
                    <a:ext uri="{9D8B030D-6E8A-4147-A177-3AD203B41FA5}">
                      <a16:colId xmlns:a16="http://schemas.microsoft.com/office/drawing/2014/main" val="2130774757"/>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419243599"/>
                  </a:ext>
                </a:extLst>
              </a:tr>
              <a:tr h="579120">
                <a:tc>
                  <a:txBody>
                    <a:bodyPr/>
                    <a:lstStyle/>
                    <a:p>
                      <a:pPr algn="ctr"/>
                      <a:r>
                        <a:rPr lang="en-US"/>
                        <a:t>10</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223088663"/>
                  </a:ext>
                </a:extLst>
              </a:tr>
              <a:tr h="579120">
                <a:tc>
                  <a:txBody>
                    <a:bodyPr/>
                    <a:lstStyle/>
                    <a:p>
                      <a:pPr algn="ctr"/>
                      <a:r>
                        <a:rPr lang="en-US"/>
                        <a:t>6</a:t>
                      </a:r>
                    </a:p>
                  </a:txBody>
                  <a:tcPr anchor="ctr">
                    <a:solidFill>
                      <a:srgbClr val="92D050"/>
                    </a:solidFill>
                  </a:tcPr>
                </a:tc>
                <a:tc>
                  <a:txBody>
                    <a:bodyPr/>
                    <a:lstStyle/>
                    <a:p>
                      <a:pPr algn="ctr"/>
                      <a:r>
                        <a:rPr lang="en-US"/>
                        <a:t>8</a:t>
                      </a:r>
                    </a:p>
                  </a:txBody>
                  <a:tcPr anchor="ctr">
                    <a:solidFill>
                      <a:schemeClr val="bg1">
                        <a:lumMod val="85000"/>
                      </a:schemeClr>
                    </a:solidFill>
                  </a:tcPr>
                </a:tc>
                <a:tc>
                  <a:txBody>
                    <a:bodyPr/>
                    <a:lstStyle/>
                    <a:p>
                      <a:pPr algn="ctr"/>
                      <a:r>
                        <a:rPr lang="en-US"/>
                        <a:t>9</a:t>
                      </a:r>
                    </a:p>
                  </a:txBody>
                  <a:tcPr anchor="ctr">
                    <a:solidFill>
                      <a:srgbClr val="CCFFFF"/>
                    </a:solidFill>
                  </a:tcPr>
                </a:tc>
                <a:tc>
                  <a:txBody>
                    <a:bodyPr/>
                    <a:lstStyle/>
                    <a:p>
                      <a:pPr algn="ctr"/>
                      <a:r>
                        <a:rPr lang="en-US"/>
                        <a:t>7</a:t>
                      </a:r>
                    </a:p>
                  </a:txBody>
                  <a:tcPr anchor="ctr">
                    <a:solidFill>
                      <a:srgbClr val="CCFFFF"/>
                    </a:solidFill>
                  </a:tcPr>
                </a:tc>
                <a:extLst>
                  <a:ext uri="{0D108BD9-81ED-4DB2-BD59-A6C34878D82A}">
                    <a16:rowId xmlns:a16="http://schemas.microsoft.com/office/drawing/2014/main" val="2056628474"/>
                  </a:ext>
                </a:extLst>
              </a:tr>
              <a:tr h="579120">
                <a:tc>
                  <a:txBody>
                    <a:bodyPr/>
                    <a:lstStyle/>
                    <a:p>
                      <a:pPr algn="ctr"/>
                      <a:r>
                        <a:rPr lang="en-US"/>
                        <a:t>11</a:t>
                      </a:r>
                    </a:p>
                  </a:txBody>
                  <a:tcPr anchor="ctr">
                    <a:solidFill>
                      <a:srgbClr val="92D050"/>
                    </a:solidFill>
                  </a:tcPr>
                </a:tc>
                <a:tc>
                  <a:txBody>
                    <a:bodyPr/>
                    <a:lstStyle/>
                    <a:p>
                      <a:pPr algn="ctr"/>
                      <a:r>
                        <a:rPr lang="en-US"/>
                        <a:t>13</a:t>
                      </a:r>
                    </a:p>
                  </a:txBody>
                  <a:tcPr anchor="ctr">
                    <a:solidFill>
                      <a:srgbClr val="CCFFFF"/>
                    </a:solidFill>
                  </a:tcPr>
                </a:tc>
                <a:tc>
                  <a:txBody>
                    <a:bodyPr/>
                    <a:lstStyle/>
                    <a:p>
                      <a:pPr algn="ctr"/>
                      <a:r>
                        <a:rPr lang="en-US"/>
                        <a:t>13</a:t>
                      </a:r>
                    </a:p>
                  </a:txBody>
                  <a:tcPr anchor="ctr">
                    <a:solidFill>
                      <a:srgbClr val="CCFFFF"/>
                    </a:solidFill>
                  </a:tcPr>
                </a:tc>
                <a:tc>
                  <a:txBody>
                    <a:bodyPr/>
                    <a:lstStyle/>
                    <a:p>
                      <a:pPr algn="ctr"/>
                      <a:r>
                        <a:rPr lang="en-US"/>
                        <a:t>12</a:t>
                      </a:r>
                    </a:p>
                  </a:txBody>
                  <a:tcPr anchor="ctr">
                    <a:solidFill>
                      <a:srgbClr val="CCFFFF"/>
                    </a:solidFill>
                  </a:tcPr>
                </a:tc>
                <a:extLst>
                  <a:ext uri="{0D108BD9-81ED-4DB2-BD59-A6C34878D82A}">
                    <a16:rowId xmlns:a16="http://schemas.microsoft.com/office/drawing/2014/main" val="3471587043"/>
                  </a:ext>
                </a:extLst>
              </a:tr>
            </a:tbl>
          </a:graphicData>
        </a:graphic>
      </p:graphicFrame>
      <p:graphicFrame>
        <p:nvGraphicFramePr>
          <p:cNvPr id="14" name="Table 13">
            <a:extLst>
              <a:ext uri="{FF2B5EF4-FFF2-40B4-BE49-F238E27FC236}">
                <a16:creationId xmlns:a16="http://schemas.microsoft.com/office/drawing/2014/main" id="{D0644E7C-61DC-6294-7447-485F925721DE}"/>
              </a:ext>
            </a:extLst>
          </p:cNvPr>
          <p:cNvGraphicFramePr>
            <a:graphicFrameLocks noGrp="1"/>
          </p:cNvGraphicFramePr>
          <p:nvPr>
            <p:extLst>
              <p:ext uri="{D42A27DB-BD31-4B8C-83A1-F6EECF244321}">
                <p14:modId xmlns:p14="http://schemas.microsoft.com/office/powerpoint/2010/main" val="2053335110"/>
              </p:ext>
            </p:extLst>
          </p:nvPr>
        </p:nvGraphicFramePr>
        <p:xfrm>
          <a:off x="9525000" y="3276600"/>
          <a:ext cx="70104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911022035"/>
                    </a:ext>
                  </a:extLst>
                </a:gridCol>
              </a:tblGrid>
              <a:tr h="579120">
                <a:tc>
                  <a:txBody>
                    <a:bodyPr/>
                    <a:lstStyle/>
                    <a:p>
                      <a:pPr algn="ctr"/>
                      <a:endParaRPr lang="en-US"/>
                    </a:p>
                  </a:txBody>
                  <a:tcPr anchor="ctr">
                    <a:solidFill>
                      <a:srgbClr val="FF9933"/>
                    </a:solidFill>
                  </a:tcPr>
                </a:tc>
                <a:extLst>
                  <a:ext uri="{0D108BD9-81ED-4DB2-BD59-A6C34878D82A}">
                    <a16:rowId xmlns:a16="http://schemas.microsoft.com/office/drawing/2014/main" val="3139828611"/>
                  </a:ext>
                </a:extLst>
              </a:tr>
              <a:tr h="579120">
                <a:tc>
                  <a:txBody>
                    <a:bodyPr/>
                    <a:lstStyle/>
                    <a:p>
                      <a:pPr algn="ctr"/>
                      <a:endParaRPr lang="en-US"/>
                    </a:p>
                  </a:txBody>
                  <a:tcPr anchor="ctr">
                    <a:solidFill>
                      <a:srgbClr val="FF9933"/>
                    </a:solidFill>
                  </a:tcPr>
                </a:tc>
                <a:extLst>
                  <a:ext uri="{0D108BD9-81ED-4DB2-BD59-A6C34878D82A}">
                    <a16:rowId xmlns:a16="http://schemas.microsoft.com/office/drawing/2014/main" val="3335415041"/>
                  </a:ext>
                </a:extLst>
              </a:tr>
              <a:tr h="579120">
                <a:tc>
                  <a:txBody>
                    <a:bodyPr/>
                    <a:lstStyle/>
                    <a:p>
                      <a:pPr algn="ctr"/>
                      <a:r>
                        <a:rPr lang="en-US"/>
                        <a:t>0</a:t>
                      </a:r>
                    </a:p>
                  </a:txBody>
                  <a:tcPr anchor="ctr">
                    <a:solidFill>
                      <a:srgbClr val="FFFF00"/>
                    </a:solidFill>
                  </a:tcPr>
                </a:tc>
                <a:extLst>
                  <a:ext uri="{0D108BD9-81ED-4DB2-BD59-A6C34878D82A}">
                    <a16:rowId xmlns:a16="http://schemas.microsoft.com/office/drawing/2014/main" val="3455121284"/>
                  </a:ext>
                </a:extLst>
              </a:tr>
              <a:tr h="579120">
                <a:tc>
                  <a:txBody>
                    <a:bodyPr/>
                    <a:lstStyle/>
                    <a:p>
                      <a:pPr algn="ctr"/>
                      <a:r>
                        <a:rPr lang="en-US"/>
                        <a:t>0</a:t>
                      </a:r>
                    </a:p>
                  </a:txBody>
                  <a:tcPr anchor="ctr">
                    <a:solidFill>
                      <a:srgbClr val="FF9933"/>
                    </a:solidFill>
                  </a:tcPr>
                </a:tc>
                <a:extLst>
                  <a:ext uri="{0D108BD9-81ED-4DB2-BD59-A6C34878D82A}">
                    <a16:rowId xmlns:a16="http://schemas.microsoft.com/office/drawing/2014/main" val="83768578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217905-12E1-FF84-B800-F7EA8C4C844C}"/>
                  </a:ext>
                </a:extLst>
              </p:cNvPr>
              <p:cNvSpPr txBox="1"/>
              <p:nvPr/>
            </p:nvSpPr>
            <p:spPr>
              <a:xfrm>
                <a:off x="1066800" y="1371600"/>
                <a:ext cx="10363200" cy="1200329"/>
              </a:xfrm>
              <a:prstGeom prst="rect">
                <a:avLst/>
              </a:prstGeom>
              <a:noFill/>
            </p:spPr>
            <p:txBody>
              <a:bodyPr wrap="square">
                <a:spAutoFit/>
              </a:bodyPr>
              <a:lstStyle/>
              <a:p>
                <a:r>
                  <a:rPr lang="en-US" sz="2400">
                    <a:solidFill>
                      <a:srgbClr val="FFFF99"/>
                    </a:solidFill>
                  </a:rPr>
                  <a:t>Backward energy + Dynamic Programming: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r>
                      <a:rPr lang="en-US" sz="2400" b="0" i="1" smtClean="0">
                        <a:solidFill>
                          <a:schemeClr val="bg1"/>
                        </a:solidFill>
                        <a:latin typeface="Cambria Math" panose="02040503050406030204" pitchFamily="18" charset="0"/>
                      </a:rPr>
                      <m:t>⁡</m:t>
                    </m:r>
                  </m:oMath>
                </a14:m>
                <a:r>
                  <a:rPr lang="en-US" sz="2400">
                    <a:solidFill>
                      <a:schemeClr val="bg1"/>
                    </a:solidFill>
                  </a:rPr>
                  <a:t>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𝑠𝑒𝑎𝑚</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e>
                    </m:d>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𝑠𝑒𝑎𝑚</m:t>
                    </m:r>
                    <m:d>
                      <m:dPr>
                        <m:begChr m:val="["/>
                        <m:endChr m:val="]"/>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−2</m:t>
                        </m:r>
                      </m:e>
                    </m:d>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𝑎𝑟𝑔𝑚𝑖𝑛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−2, 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oMath>
                </a14:m>
                <a:r>
                  <a:rPr lang="en-US" sz="2400">
                    <a:solidFill>
                      <a:schemeClr val="bg1"/>
                    </a:solidFill>
                  </a:rPr>
                  <a:t> </a:t>
                </a:r>
              </a:p>
            </p:txBody>
          </p:sp>
        </mc:Choice>
        <mc:Fallback xmlns="">
          <p:sp>
            <p:nvSpPr>
              <p:cNvPr id="10" name="TextBox 9">
                <a:extLst>
                  <a:ext uri="{FF2B5EF4-FFF2-40B4-BE49-F238E27FC236}">
                    <a16:creationId xmlns:a16="http://schemas.microsoft.com/office/drawing/2014/main" id="{53217905-12E1-FF84-B800-F7EA8C4C844C}"/>
                  </a:ext>
                </a:extLst>
              </p:cNvPr>
              <p:cNvSpPr txBox="1">
                <a:spLocks noRot="1" noChangeAspect="1" noMove="1" noResize="1" noEditPoints="1" noAdjustHandles="1" noChangeArrowheads="1" noChangeShapeType="1" noTextEdit="1"/>
              </p:cNvSpPr>
              <p:nvPr/>
            </p:nvSpPr>
            <p:spPr>
              <a:xfrm>
                <a:off x="1066800" y="1371600"/>
                <a:ext cx="10363200" cy="1200329"/>
              </a:xfrm>
              <a:prstGeom prst="rect">
                <a:avLst/>
              </a:prstGeom>
              <a:blipFill>
                <a:blip r:embed="rId4"/>
                <a:stretch>
                  <a:fillRect l="-882" t="-3553" b="-7107"/>
                </a:stretch>
              </a:blipFill>
            </p:spPr>
            <p:txBody>
              <a:bodyPr/>
              <a:lstStyle/>
              <a:p>
                <a:r>
                  <a:rPr lang="en-US">
                    <a:noFill/>
                  </a:rPr>
                  <a:t> </a:t>
                </a:r>
              </a:p>
            </p:txBody>
          </p:sp>
        </mc:Fallback>
      </mc:AlternateContent>
    </p:spTree>
    <p:extLst>
      <p:ext uri="{BB962C8B-B14F-4D97-AF65-F5344CB8AC3E}">
        <p14:creationId xmlns:p14="http://schemas.microsoft.com/office/powerpoint/2010/main" val="9736504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12" name="TextBox 11">
            <a:extLst>
              <a:ext uri="{FF2B5EF4-FFF2-40B4-BE49-F238E27FC236}">
                <a16:creationId xmlns:a16="http://schemas.microsoft.com/office/drawing/2014/main" id="{43095FCF-DF82-0F9C-C54F-1384B02E3D89}"/>
              </a:ext>
            </a:extLst>
          </p:cNvPr>
          <p:cNvSpPr txBox="1"/>
          <p:nvPr/>
        </p:nvSpPr>
        <p:spPr>
          <a:xfrm>
            <a:off x="982980" y="5674956"/>
            <a:ext cx="2971800" cy="369332"/>
          </a:xfrm>
          <a:prstGeom prst="rect">
            <a:avLst/>
          </a:prstGeom>
          <a:noFill/>
        </p:spPr>
        <p:txBody>
          <a:bodyPr wrap="square" rtlCol="0">
            <a:spAutoFit/>
          </a:bodyPr>
          <a:lstStyle/>
          <a:p>
            <a:pPr algn="ctr"/>
            <a:r>
              <a:rPr lang="en-US">
                <a:solidFill>
                  <a:srgbClr val="FFFF99"/>
                </a:solidFill>
              </a:rPr>
              <a:t>energy map</a:t>
            </a:r>
          </a:p>
        </p:txBody>
      </p:sp>
      <p:sp>
        <p:nvSpPr>
          <p:cNvPr id="15" name="TextBox 14">
            <a:extLst>
              <a:ext uri="{FF2B5EF4-FFF2-40B4-BE49-F238E27FC236}">
                <a16:creationId xmlns:a16="http://schemas.microsoft.com/office/drawing/2014/main" id="{44DF4397-060D-B32A-DCED-2D4BA63FEA1B}"/>
              </a:ext>
            </a:extLst>
          </p:cNvPr>
          <p:cNvSpPr txBox="1"/>
          <p:nvPr/>
        </p:nvSpPr>
        <p:spPr>
          <a:xfrm>
            <a:off x="5183143" y="5674956"/>
            <a:ext cx="2971800" cy="369332"/>
          </a:xfrm>
          <a:prstGeom prst="rect">
            <a:avLst/>
          </a:prstGeom>
          <a:noFill/>
        </p:spPr>
        <p:txBody>
          <a:bodyPr wrap="square" rtlCol="0">
            <a:spAutoFit/>
          </a:bodyPr>
          <a:lstStyle/>
          <a:p>
            <a:pPr algn="ctr"/>
            <a:r>
              <a:rPr lang="en-US">
                <a:solidFill>
                  <a:srgbClr val="FFFF99"/>
                </a:solidFill>
              </a:rPr>
              <a:t>backward energy map</a:t>
            </a:r>
          </a:p>
        </p:txBody>
      </p:sp>
      <p:sp>
        <p:nvSpPr>
          <p:cNvPr id="16" name="TextBox 15">
            <a:extLst>
              <a:ext uri="{FF2B5EF4-FFF2-40B4-BE49-F238E27FC236}">
                <a16:creationId xmlns:a16="http://schemas.microsoft.com/office/drawing/2014/main" id="{C0B46B09-E13D-58BA-2157-396C3D46CDFD}"/>
              </a:ext>
            </a:extLst>
          </p:cNvPr>
          <p:cNvSpPr txBox="1"/>
          <p:nvPr/>
        </p:nvSpPr>
        <p:spPr>
          <a:xfrm>
            <a:off x="8389620" y="5674956"/>
            <a:ext cx="2971800" cy="369332"/>
          </a:xfrm>
          <a:prstGeom prst="rect">
            <a:avLst/>
          </a:prstGeom>
          <a:noFill/>
        </p:spPr>
        <p:txBody>
          <a:bodyPr wrap="square" rtlCol="0">
            <a:spAutoFit/>
          </a:bodyPr>
          <a:lstStyle/>
          <a:p>
            <a:pPr algn="ctr"/>
            <a:r>
              <a:rPr lang="en-US">
                <a:solidFill>
                  <a:srgbClr val="FFFF99"/>
                </a:solidFill>
              </a:rPr>
              <a:t>minimum seam</a:t>
            </a:r>
          </a:p>
        </p:txBody>
      </p:sp>
      <p:graphicFrame>
        <p:nvGraphicFramePr>
          <p:cNvPr id="17" name="Table 6">
            <a:extLst>
              <a:ext uri="{FF2B5EF4-FFF2-40B4-BE49-F238E27FC236}">
                <a16:creationId xmlns:a16="http://schemas.microsoft.com/office/drawing/2014/main" id="{F9BFCA81-3F65-FC99-A471-D22AA39F5BA2}"/>
              </a:ext>
            </a:extLst>
          </p:cNvPr>
          <p:cNvGraphicFramePr>
            <a:graphicFrameLocks noGrp="1"/>
          </p:cNvGraphicFramePr>
          <p:nvPr/>
        </p:nvGraphicFramePr>
        <p:xfrm>
          <a:off x="1066800"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328455914"/>
                    </a:ext>
                  </a:extLst>
                </a:gridCol>
                <a:gridCol w="701040">
                  <a:extLst>
                    <a:ext uri="{9D8B030D-6E8A-4147-A177-3AD203B41FA5}">
                      <a16:colId xmlns:a16="http://schemas.microsoft.com/office/drawing/2014/main" val="4218726619"/>
                    </a:ext>
                  </a:extLst>
                </a:gridCol>
                <a:gridCol w="701040">
                  <a:extLst>
                    <a:ext uri="{9D8B030D-6E8A-4147-A177-3AD203B41FA5}">
                      <a16:colId xmlns:a16="http://schemas.microsoft.com/office/drawing/2014/main" val="1211648338"/>
                    </a:ext>
                  </a:extLst>
                </a:gridCol>
                <a:gridCol w="701040">
                  <a:extLst>
                    <a:ext uri="{9D8B030D-6E8A-4147-A177-3AD203B41FA5}">
                      <a16:colId xmlns:a16="http://schemas.microsoft.com/office/drawing/2014/main" val="3196906006"/>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4114705428"/>
                  </a:ext>
                </a:extLst>
              </a:tr>
              <a:tr h="579120">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3</a:t>
                      </a:r>
                    </a:p>
                  </a:txBody>
                  <a:tcPr anchor="ctr">
                    <a:solidFill>
                      <a:srgbClr val="CCFFFF"/>
                    </a:solidFill>
                  </a:tcPr>
                </a:tc>
                <a:extLst>
                  <a:ext uri="{0D108BD9-81ED-4DB2-BD59-A6C34878D82A}">
                    <a16:rowId xmlns:a16="http://schemas.microsoft.com/office/drawing/2014/main" val="2853230410"/>
                  </a:ext>
                </a:extLst>
              </a:tr>
              <a:tr h="579120">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3632423253"/>
                  </a:ext>
                </a:extLst>
              </a:tr>
              <a:tr h="579120">
                <a:tc>
                  <a:txBody>
                    <a:bodyPr/>
                    <a:lstStyle/>
                    <a:p>
                      <a:pPr algn="ctr"/>
                      <a:r>
                        <a:rPr lang="en-US"/>
                        <a:t>5</a:t>
                      </a:r>
                    </a:p>
                  </a:txBody>
                  <a:tcPr anchor="ctr">
                    <a:solidFill>
                      <a:srgbClr val="CCFFFF"/>
                    </a:solidFill>
                  </a:tcPr>
                </a:tc>
                <a:tc>
                  <a:txBody>
                    <a:bodyPr/>
                    <a:lstStyle/>
                    <a:p>
                      <a:pPr algn="ctr"/>
                      <a:r>
                        <a:rPr lang="en-US"/>
                        <a:t>7</a:t>
                      </a:r>
                    </a:p>
                  </a:txBody>
                  <a:tcPr anchor="ctr">
                    <a:solidFill>
                      <a:srgbClr val="CCFFFF"/>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887601216"/>
                  </a:ext>
                </a:extLst>
              </a:tr>
            </a:tbl>
          </a:graphicData>
        </a:graphic>
      </p:graphicFrame>
      <p:graphicFrame>
        <p:nvGraphicFramePr>
          <p:cNvPr id="18" name="Table 17">
            <a:extLst>
              <a:ext uri="{FF2B5EF4-FFF2-40B4-BE49-F238E27FC236}">
                <a16:creationId xmlns:a16="http://schemas.microsoft.com/office/drawing/2014/main" id="{B33C2E3D-C91C-19A3-750B-7A33AE9DD002}"/>
              </a:ext>
            </a:extLst>
          </p:cNvPr>
          <p:cNvGraphicFramePr>
            <a:graphicFrameLocks noGrp="1"/>
          </p:cNvGraphicFramePr>
          <p:nvPr>
            <p:extLst>
              <p:ext uri="{D42A27DB-BD31-4B8C-83A1-F6EECF244321}">
                <p14:modId xmlns:p14="http://schemas.microsoft.com/office/powerpoint/2010/main" val="717120668"/>
              </p:ext>
            </p:extLst>
          </p:nvPr>
        </p:nvGraphicFramePr>
        <p:xfrm>
          <a:off x="5266963" y="3276600"/>
          <a:ext cx="280416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1871924401"/>
                    </a:ext>
                  </a:extLst>
                </a:gridCol>
                <a:gridCol w="701040">
                  <a:extLst>
                    <a:ext uri="{9D8B030D-6E8A-4147-A177-3AD203B41FA5}">
                      <a16:colId xmlns:a16="http://schemas.microsoft.com/office/drawing/2014/main" val="3653640448"/>
                    </a:ext>
                  </a:extLst>
                </a:gridCol>
                <a:gridCol w="701040">
                  <a:extLst>
                    <a:ext uri="{9D8B030D-6E8A-4147-A177-3AD203B41FA5}">
                      <a16:colId xmlns:a16="http://schemas.microsoft.com/office/drawing/2014/main" val="867530580"/>
                    </a:ext>
                  </a:extLst>
                </a:gridCol>
                <a:gridCol w="701040">
                  <a:extLst>
                    <a:ext uri="{9D8B030D-6E8A-4147-A177-3AD203B41FA5}">
                      <a16:colId xmlns:a16="http://schemas.microsoft.com/office/drawing/2014/main" val="2130774757"/>
                    </a:ext>
                  </a:extLst>
                </a:gridCol>
              </a:tblGrid>
              <a:tr h="579120">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92D050"/>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1419243599"/>
                  </a:ext>
                </a:extLst>
              </a:tr>
              <a:tr h="579120">
                <a:tc>
                  <a:txBody>
                    <a:bodyPr/>
                    <a:lstStyle/>
                    <a:p>
                      <a:pPr algn="ctr"/>
                      <a:r>
                        <a:rPr lang="en-US"/>
                        <a:t>10</a:t>
                      </a:r>
                    </a:p>
                  </a:txBody>
                  <a:tcPr anchor="ctr">
                    <a:solidFill>
                      <a:srgbClr val="CCFFFF"/>
                    </a:solidFill>
                  </a:tcPr>
                </a:tc>
                <a:tc>
                  <a:txBody>
                    <a:bodyPr/>
                    <a:lstStyle/>
                    <a:p>
                      <a:pPr algn="ctr"/>
                      <a:r>
                        <a:rPr lang="en-US"/>
                        <a:t>5</a:t>
                      </a:r>
                    </a:p>
                  </a:txBody>
                  <a:tcPr anchor="ctr">
                    <a:solidFill>
                      <a:srgbClr val="92D050"/>
                    </a:solidFill>
                  </a:tcPr>
                </a:tc>
                <a:tc>
                  <a:txBody>
                    <a:bodyPr/>
                    <a:lstStyle/>
                    <a:p>
                      <a:pPr algn="ctr"/>
                      <a:r>
                        <a:rPr lang="en-US"/>
                        <a:t>6</a:t>
                      </a:r>
                    </a:p>
                  </a:txBody>
                  <a:tcPr anchor="ctr">
                    <a:solidFill>
                      <a:srgbClr val="CCFFFF"/>
                    </a:solidFill>
                  </a:tcPr>
                </a:tc>
                <a:tc>
                  <a:txBody>
                    <a:bodyPr/>
                    <a:lstStyle/>
                    <a:p>
                      <a:pPr algn="ctr"/>
                      <a:r>
                        <a:rPr lang="en-US"/>
                        <a:t>5</a:t>
                      </a:r>
                    </a:p>
                  </a:txBody>
                  <a:tcPr anchor="ctr">
                    <a:solidFill>
                      <a:srgbClr val="CCFFFF"/>
                    </a:solidFill>
                  </a:tcPr>
                </a:tc>
                <a:extLst>
                  <a:ext uri="{0D108BD9-81ED-4DB2-BD59-A6C34878D82A}">
                    <a16:rowId xmlns:a16="http://schemas.microsoft.com/office/drawing/2014/main" val="223088663"/>
                  </a:ext>
                </a:extLst>
              </a:tr>
              <a:tr h="579120">
                <a:tc>
                  <a:txBody>
                    <a:bodyPr/>
                    <a:lstStyle/>
                    <a:p>
                      <a:pPr algn="ctr"/>
                      <a:r>
                        <a:rPr lang="en-US"/>
                        <a:t>6</a:t>
                      </a:r>
                    </a:p>
                  </a:txBody>
                  <a:tcPr anchor="ctr">
                    <a:solidFill>
                      <a:srgbClr val="92D050"/>
                    </a:solidFill>
                  </a:tcPr>
                </a:tc>
                <a:tc>
                  <a:txBody>
                    <a:bodyPr/>
                    <a:lstStyle/>
                    <a:p>
                      <a:pPr algn="ctr"/>
                      <a:r>
                        <a:rPr lang="en-US"/>
                        <a:t>8</a:t>
                      </a:r>
                    </a:p>
                  </a:txBody>
                  <a:tcPr anchor="ctr">
                    <a:solidFill>
                      <a:srgbClr val="CCFFFF"/>
                    </a:solidFill>
                  </a:tcPr>
                </a:tc>
                <a:tc>
                  <a:txBody>
                    <a:bodyPr/>
                    <a:lstStyle/>
                    <a:p>
                      <a:pPr algn="ctr"/>
                      <a:r>
                        <a:rPr lang="en-US"/>
                        <a:t>9</a:t>
                      </a:r>
                    </a:p>
                  </a:txBody>
                  <a:tcPr anchor="ctr">
                    <a:solidFill>
                      <a:srgbClr val="CCFFFF"/>
                    </a:solidFill>
                  </a:tcPr>
                </a:tc>
                <a:tc>
                  <a:txBody>
                    <a:bodyPr/>
                    <a:lstStyle/>
                    <a:p>
                      <a:pPr algn="ctr"/>
                      <a:r>
                        <a:rPr lang="en-US"/>
                        <a:t>7</a:t>
                      </a:r>
                    </a:p>
                  </a:txBody>
                  <a:tcPr anchor="ctr">
                    <a:solidFill>
                      <a:srgbClr val="CCFFFF"/>
                    </a:solidFill>
                  </a:tcPr>
                </a:tc>
                <a:extLst>
                  <a:ext uri="{0D108BD9-81ED-4DB2-BD59-A6C34878D82A}">
                    <a16:rowId xmlns:a16="http://schemas.microsoft.com/office/drawing/2014/main" val="2056628474"/>
                  </a:ext>
                </a:extLst>
              </a:tr>
              <a:tr h="579120">
                <a:tc>
                  <a:txBody>
                    <a:bodyPr/>
                    <a:lstStyle/>
                    <a:p>
                      <a:pPr algn="ctr"/>
                      <a:r>
                        <a:rPr lang="en-US"/>
                        <a:t>11</a:t>
                      </a:r>
                    </a:p>
                  </a:txBody>
                  <a:tcPr anchor="ctr">
                    <a:solidFill>
                      <a:srgbClr val="92D050"/>
                    </a:solidFill>
                  </a:tcPr>
                </a:tc>
                <a:tc>
                  <a:txBody>
                    <a:bodyPr/>
                    <a:lstStyle/>
                    <a:p>
                      <a:pPr algn="ctr"/>
                      <a:r>
                        <a:rPr lang="en-US"/>
                        <a:t>13</a:t>
                      </a:r>
                    </a:p>
                  </a:txBody>
                  <a:tcPr anchor="ctr">
                    <a:solidFill>
                      <a:srgbClr val="CCFFFF"/>
                    </a:solidFill>
                  </a:tcPr>
                </a:tc>
                <a:tc>
                  <a:txBody>
                    <a:bodyPr/>
                    <a:lstStyle/>
                    <a:p>
                      <a:pPr algn="ctr"/>
                      <a:r>
                        <a:rPr lang="en-US"/>
                        <a:t>13</a:t>
                      </a:r>
                    </a:p>
                  </a:txBody>
                  <a:tcPr anchor="ctr">
                    <a:solidFill>
                      <a:srgbClr val="CCFFFF"/>
                    </a:solidFill>
                  </a:tcPr>
                </a:tc>
                <a:tc>
                  <a:txBody>
                    <a:bodyPr/>
                    <a:lstStyle/>
                    <a:p>
                      <a:pPr algn="ctr"/>
                      <a:r>
                        <a:rPr lang="en-US"/>
                        <a:t>12</a:t>
                      </a:r>
                    </a:p>
                  </a:txBody>
                  <a:tcPr anchor="ctr">
                    <a:solidFill>
                      <a:srgbClr val="CCFFFF"/>
                    </a:solidFill>
                  </a:tcPr>
                </a:tc>
                <a:extLst>
                  <a:ext uri="{0D108BD9-81ED-4DB2-BD59-A6C34878D82A}">
                    <a16:rowId xmlns:a16="http://schemas.microsoft.com/office/drawing/2014/main" val="3471587043"/>
                  </a:ext>
                </a:extLst>
              </a:tr>
            </a:tbl>
          </a:graphicData>
        </a:graphic>
      </p:graphicFrame>
      <p:graphicFrame>
        <p:nvGraphicFramePr>
          <p:cNvPr id="19" name="Table 18">
            <a:extLst>
              <a:ext uri="{FF2B5EF4-FFF2-40B4-BE49-F238E27FC236}">
                <a16:creationId xmlns:a16="http://schemas.microsoft.com/office/drawing/2014/main" id="{B4641156-2CD3-F44D-26CB-D9B43123030E}"/>
              </a:ext>
            </a:extLst>
          </p:cNvPr>
          <p:cNvGraphicFramePr>
            <a:graphicFrameLocks noGrp="1"/>
          </p:cNvGraphicFramePr>
          <p:nvPr/>
        </p:nvGraphicFramePr>
        <p:xfrm>
          <a:off x="9525000" y="3276600"/>
          <a:ext cx="701040" cy="231648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911022035"/>
                    </a:ext>
                  </a:extLst>
                </a:gridCol>
              </a:tblGrid>
              <a:tr h="579120">
                <a:tc>
                  <a:txBody>
                    <a:bodyPr/>
                    <a:lstStyle/>
                    <a:p>
                      <a:pPr algn="ctr"/>
                      <a:r>
                        <a:rPr lang="en-US"/>
                        <a:t>2</a:t>
                      </a:r>
                    </a:p>
                  </a:txBody>
                  <a:tcPr anchor="ctr">
                    <a:solidFill>
                      <a:srgbClr val="FF9933"/>
                    </a:solidFill>
                  </a:tcPr>
                </a:tc>
                <a:extLst>
                  <a:ext uri="{0D108BD9-81ED-4DB2-BD59-A6C34878D82A}">
                    <a16:rowId xmlns:a16="http://schemas.microsoft.com/office/drawing/2014/main" val="3139828611"/>
                  </a:ext>
                </a:extLst>
              </a:tr>
              <a:tr h="579120">
                <a:tc>
                  <a:txBody>
                    <a:bodyPr/>
                    <a:lstStyle/>
                    <a:p>
                      <a:pPr algn="ctr"/>
                      <a:r>
                        <a:rPr lang="en-US"/>
                        <a:t>1</a:t>
                      </a:r>
                    </a:p>
                  </a:txBody>
                  <a:tcPr anchor="ctr">
                    <a:solidFill>
                      <a:srgbClr val="FF9933"/>
                    </a:solidFill>
                  </a:tcPr>
                </a:tc>
                <a:extLst>
                  <a:ext uri="{0D108BD9-81ED-4DB2-BD59-A6C34878D82A}">
                    <a16:rowId xmlns:a16="http://schemas.microsoft.com/office/drawing/2014/main" val="3335415041"/>
                  </a:ext>
                </a:extLst>
              </a:tr>
              <a:tr h="579120">
                <a:tc>
                  <a:txBody>
                    <a:bodyPr/>
                    <a:lstStyle/>
                    <a:p>
                      <a:pPr algn="ctr"/>
                      <a:r>
                        <a:rPr lang="en-US"/>
                        <a:t>0</a:t>
                      </a:r>
                    </a:p>
                  </a:txBody>
                  <a:tcPr anchor="ctr">
                    <a:solidFill>
                      <a:srgbClr val="FF9933"/>
                    </a:solidFill>
                  </a:tcPr>
                </a:tc>
                <a:extLst>
                  <a:ext uri="{0D108BD9-81ED-4DB2-BD59-A6C34878D82A}">
                    <a16:rowId xmlns:a16="http://schemas.microsoft.com/office/drawing/2014/main" val="3455121284"/>
                  </a:ext>
                </a:extLst>
              </a:tr>
              <a:tr h="579120">
                <a:tc>
                  <a:txBody>
                    <a:bodyPr/>
                    <a:lstStyle/>
                    <a:p>
                      <a:pPr algn="ctr"/>
                      <a:r>
                        <a:rPr lang="en-US"/>
                        <a:t>0</a:t>
                      </a:r>
                    </a:p>
                  </a:txBody>
                  <a:tcPr anchor="ctr">
                    <a:solidFill>
                      <a:srgbClr val="FF9933"/>
                    </a:solidFill>
                  </a:tcPr>
                </a:tc>
                <a:extLst>
                  <a:ext uri="{0D108BD9-81ED-4DB2-BD59-A6C34878D82A}">
                    <a16:rowId xmlns:a16="http://schemas.microsoft.com/office/drawing/2014/main" val="83768578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735E0F-E1F8-8B7F-B623-6A6807171EF6}"/>
                  </a:ext>
                </a:extLst>
              </p:cNvPr>
              <p:cNvSpPr txBox="1"/>
              <p:nvPr/>
            </p:nvSpPr>
            <p:spPr>
              <a:xfrm>
                <a:off x="1066800" y="1371600"/>
                <a:ext cx="10363200" cy="1200329"/>
              </a:xfrm>
              <a:prstGeom prst="rect">
                <a:avLst/>
              </a:prstGeom>
              <a:noFill/>
            </p:spPr>
            <p:txBody>
              <a:bodyPr wrap="square">
                <a:spAutoFit/>
              </a:bodyPr>
              <a:lstStyle/>
              <a:p>
                <a:r>
                  <a:rPr lang="en-US" sz="2400">
                    <a:solidFill>
                      <a:srgbClr val="FFFF99"/>
                    </a:solidFill>
                  </a:rPr>
                  <a:t>Backward energy + Dynamic Programming: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r>
                      <a:rPr lang="en-US" sz="2400" b="0" i="1" smtClean="0">
                        <a:solidFill>
                          <a:schemeClr val="bg1"/>
                        </a:solidFill>
                        <a:latin typeface="Cambria Math" panose="02040503050406030204" pitchFamily="18" charset="0"/>
                      </a:rPr>
                      <m:t>⁡</m:t>
                    </m:r>
                  </m:oMath>
                </a14:m>
                <a:r>
                  <a:rPr lang="en-US" sz="2400">
                    <a:solidFill>
                      <a:schemeClr val="bg1"/>
                    </a:solidFill>
                  </a:rPr>
                  <a:t> </a:t>
                </a:r>
              </a:p>
              <a:p>
                <a:pPr marL="0" indent="0">
                  <a:buNone/>
                </a:pPr>
                <a14:m>
                  <m:oMath xmlns:m="http://schemas.openxmlformats.org/officeDocument/2006/math">
                    <m:r>
                      <a:rPr lang="en-US" sz="2400" b="0" i="1" smtClean="0">
                        <a:solidFill>
                          <a:schemeClr val="bg1"/>
                        </a:solidFill>
                        <a:latin typeface="Cambria Math" panose="02040503050406030204" pitchFamily="18" charset="0"/>
                      </a:rPr>
                      <m:t>𝑠𝑒𝑎𝑚</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e>
                    </m:d>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𝑠𝑒𝑎𝑚</m:t>
                    </m:r>
                    <m:d>
                      <m:dPr>
                        <m:begChr m:val="["/>
                        <m:endChr m:val="]"/>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h</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−2</m:t>
                        </m:r>
                      </m:e>
                    </m:d>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𝑎𝑟𝑔𝑚𝑖𝑛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−2, 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+2</m:t>
                            </m:r>
                          </m:e>
                        </m:d>
                      </m:e>
                    </m:d>
                  </m:oMath>
                </a14:m>
                <a:r>
                  <a:rPr lang="en-US" sz="2400">
                    <a:solidFill>
                      <a:schemeClr val="bg1"/>
                    </a:solidFill>
                  </a:rPr>
                  <a:t> </a:t>
                </a:r>
              </a:p>
            </p:txBody>
          </p:sp>
        </mc:Choice>
        <mc:Fallback xmlns="">
          <p:sp>
            <p:nvSpPr>
              <p:cNvPr id="10" name="TextBox 9">
                <a:extLst>
                  <a:ext uri="{FF2B5EF4-FFF2-40B4-BE49-F238E27FC236}">
                    <a16:creationId xmlns:a16="http://schemas.microsoft.com/office/drawing/2014/main" id="{2B735E0F-E1F8-8B7F-B623-6A6807171EF6}"/>
                  </a:ext>
                </a:extLst>
              </p:cNvPr>
              <p:cNvSpPr txBox="1">
                <a:spLocks noRot="1" noChangeAspect="1" noMove="1" noResize="1" noEditPoints="1" noAdjustHandles="1" noChangeArrowheads="1" noChangeShapeType="1" noTextEdit="1"/>
              </p:cNvSpPr>
              <p:nvPr/>
            </p:nvSpPr>
            <p:spPr>
              <a:xfrm>
                <a:off x="1066800" y="1371600"/>
                <a:ext cx="10363200" cy="1200329"/>
              </a:xfrm>
              <a:prstGeom prst="rect">
                <a:avLst/>
              </a:prstGeom>
              <a:blipFill>
                <a:blip r:embed="rId4"/>
                <a:stretch>
                  <a:fillRect l="-882" t="-3553" b="-7107"/>
                </a:stretch>
              </a:blipFill>
            </p:spPr>
            <p:txBody>
              <a:bodyPr/>
              <a:lstStyle/>
              <a:p>
                <a:r>
                  <a:rPr lang="en-US">
                    <a:noFill/>
                  </a:rPr>
                  <a:t> </a:t>
                </a:r>
              </a:p>
            </p:txBody>
          </p:sp>
        </mc:Fallback>
      </mc:AlternateContent>
    </p:spTree>
    <p:extLst>
      <p:ext uri="{BB962C8B-B14F-4D97-AF65-F5344CB8AC3E}">
        <p14:creationId xmlns:p14="http://schemas.microsoft.com/office/powerpoint/2010/main" val="3514115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22" name="Text Placeholder 1">
            <a:extLst>
              <a:ext uri="{FF2B5EF4-FFF2-40B4-BE49-F238E27FC236}">
                <a16:creationId xmlns:a16="http://schemas.microsoft.com/office/drawing/2014/main" id="{0A6B5D1B-9164-8736-BAF6-017FB05A3FC2}"/>
              </a:ext>
            </a:extLst>
          </p:cNvPr>
          <p:cNvSpPr txBox="1">
            <a:spLocks/>
          </p:cNvSpPr>
          <p:nvPr/>
        </p:nvSpPr>
        <p:spPr bwMode="auto">
          <a:xfrm>
            <a:off x="1188720" y="1273068"/>
            <a:ext cx="10972800" cy="107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r>
              <a:rPr lang="en-US" kern="0">
                <a:solidFill>
                  <a:schemeClr val="bg1"/>
                </a:solidFill>
              </a:rPr>
              <a:t>Vấn đề: Tổng năng lượng của hình ảnh sau khi xóa có thể tăng lên đáng kể, dẫn đến sinh ra một cạnh mới trong ảnh.</a:t>
            </a:r>
          </a:p>
        </p:txBody>
      </p:sp>
      <p:pic>
        <p:nvPicPr>
          <p:cNvPr id="23" name="Picture 2">
            <a:extLst>
              <a:ext uri="{FF2B5EF4-FFF2-40B4-BE49-F238E27FC236}">
                <a16:creationId xmlns:a16="http://schemas.microsoft.com/office/drawing/2014/main" id="{D358CE4F-C9FD-BEB2-87F7-87E739BBC7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400" y="3013424"/>
            <a:ext cx="3798589" cy="2542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5C9EB2CD-B413-8FF9-C6BD-288470BB45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2391" y="2639414"/>
            <a:ext cx="2033246" cy="29162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3954330-9480-4736-D9CA-EB76E4F3AA61}"/>
              </a:ext>
            </a:extLst>
          </p:cNvPr>
          <p:cNvSpPr txBox="1"/>
          <p:nvPr/>
        </p:nvSpPr>
        <p:spPr>
          <a:xfrm>
            <a:off x="2470794" y="5575918"/>
            <a:ext cx="2971800" cy="369332"/>
          </a:xfrm>
          <a:prstGeom prst="rect">
            <a:avLst/>
          </a:prstGeom>
          <a:noFill/>
        </p:spPr>
        <p:txBody>
          <a:bodyPr wrap="square" rtlCol="0">
            <a:spAutoFit/>
          </a:bodyPr>
          <a:lstStyle/>
          <a:p>
            <a:pPr algn="ctr"/>
            <a:r>
              <a:rPr lang="en-US">
                <a:solidFill>
                  <a:schemeClr val="bg1"/>
                </a:solidFill>
              </a:rPr>
              <a:t>Ảnh gốc</a:t>
            </a:r>
          </a:p>
        </p:txBody>
      </p:sp>
      <p:sp>
        <p:nvSpPr>
          <p:cNvPr id="26" name="TextBox 25">
            <a:extLst>
              <a:ext uri="{FF2B5EF4-FFF2-40B4-BE49-F238E27FC236}">
                <a16:creationId xmlns:a16="http://schemas.microsoft.com/office/drawing/2014/main" id="{463E8DF7-8778-2E6B-991D-BC933592AB2B}"/>
              </a:ext>
            </a:extLst>
          </p:cNvPr>
          <p:cNvSpPr txBox="1"/>
          <p:nvPr/>
        </p:nvSpPr>
        <p:spPr>
          <a:xfrm>
            <a:off x="7203114" y="5555624"/>
            <a:ext cx="2971800" cy="646331"/>
          </a:xfrm>
          <a:prstGeom prst="rect">
            <a:avLst/>
          </a:prstGeom>
          <a:noFill/>
        </p:spPr>
        <p:txBody>
          <a:bodyPr wrap="square" rtlCol="0">
            <a:spAutoFit/>
          </a:bodyPr>
          <a:lstStyle/>
          <a:p>
            <a:pPr algn="ctr"/>
            <a:r>
              <a:rPr lang="en-US">
                <a:solidFill>
                  <a:schemeClr val="bg1"/>
                </a:solidFill>
              </a:rPr>
              <a:t>Ảnh sau khi resize sử dụng backward energy</a:t>
            </a:r>
          </a:p>
        </p:txBody>
      </p:sp>
    </p:spTree>
    <p:extLst>
      <p:ext uri="{BB962C8B-B14F-4D97-AF65-F5344CB8AC3E}">
        <p14:creationId xmlns:p14="http://schemas.microsoft.com/office/powerpoint/2010/main" val="4081119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8" name="Text Placeholder 1">
            <a:extLst>
              <a:ext uri="{FF2B5EF4-FFF2-40B4-BE49-F238E27FC236}">
                <a16:creationId xmlns:a16="http://schemas.microsoft.com/office/drawing/2014/main" id="{E5CBEDE2-FB78-680C-BE15-51C5CFBE71FA}"/>
              </a:ext>
            </a:extLst>
          </p:cNvPr>
          <p:cNvSpPr txBox="1">
            <a:spLocks/>
          </p:cNvSpPr>
          <p:nvPr/>
        </p:nvSpPr>
        <p:spPr bwMode="auto">
          <a:xfrm>
            <a:off x="1158240" y="1655965"/>
            <a:ext cx="10972800" cy="125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r>
              <a:rPr lang="en-US" kern="0">
                <a:solidFill>
                  <a:schemeClr val="bg1"/>
                </a:solidFill>
              </a:rPr>
              <a:t>Phương án: Chọn đường seam năng lượng nhỏ và lượng năng lượng được thêm vào ảnh sau khi xóa là nhỏ nhất. </a:t>
            </a:r>
          </a:p>
          <a:p>
            <a:endParaRPr lang="en-US" kern="0">
              <a:solidFill>
                <a:schemeClr val="bg1"/>
              </a:solidFill>
            </a:endParaRPr>
          </a:p>
        </p:txBody>
      </p:sp>
      <p:graphicFrame>
        <p:nvGraphicFramePr>
          <p:cNvPr id="9" name="Table 8">
            <a:extLst>
              <a:ext uri="{FF2B5EF4-FFF2-40B4-BE49-F238E27FC236}">
                <a16:creationId xmlns:a16="http://schemas.microsoft.com/office/drawing/2014/main" id="{B6B8CA4D-ABDE-4A04-7F60-B863AB3AE775}"/>
              </a:ext>
            </a:extLst>
          </p:cNvPr>
          <p:cNvGraphicFramePr>
            <a:graphicFrameLocks noGrp="1"/>
          </p:cNvGraphicFramePr>
          <p:nvPr>
            <p:extLst>
              <p:ext uri="{D42A27DB-BD31-4B8C-83A1-F6EECF244321}">
                <p14:modId xmlns:p14="http://schemas.microsoft.com/office/powerpoint/2010/main" val="1021446098"/>
              </p:ext>
            </p:extLst>
          </p:nvPr>
        </p:nvGraphicFramePr>
        <p:xfrm>
          <a:off x="1539240" y="2971800"/>
          <a:ext cx="2103120" cy="115824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880374363"/>
                    </a:ext>
                  </a:extLst>
                </a:gridCol>
                <a:gridCol w="701040">
                  <a:extLst>
                    <a:ext uri="{9D8B030D-6E8A-4147-A177-3AD203B41FA5}">
                      <a16:colId xmlns:a16="http://schemas.microsoft.com/office/drawing/2014/main" val="1864195839"/>
                    </a:ext>
                  </a:extLst>
                </a:gridCol>
                <a:gridCol w="701040">
                  <a:extLst>
                    <a:ext uri="{9D8B030D-6E8A-4147-A177-3AD203B41FA5}">
                      <a16:colId xmlns:a16="http://schemas.microsoft.com/office/drawing/2014/main" val="684437860"/>
                    </a:ext>
                  </a:extLst>
                </a:gridCol>
              </a:tblGrid>
              <a:tr h="579120">
                <a:tc>
                  <a:txBody>
                    <a:bodyPr/>
                    <a:lstStyle/>
                    <a:p>
                      <a:pPr algn="ctr"/>
                      <a:r>
                        <a:rPr lang="en-US"/>
                        <a:t>a</a:t>
                      </a:r>
                    </a:p>
                  </a:txBody>
                  <a:tcPr anchor="ctr">
                    <a:solidFill>
                      <a:srgbClr val="FF0000"/>
                    </a:solidFill>
                  </a:tcPr>
                </a:tc>
                <a:tc>
                  <a:txBody>
                    <a:bodyPr/>
                    <a:lstStyle/>
                    <a:p>
                      <a:pPr algn="ctr"/>
                      <a:r>
                        <a:rPr lang="en-US"/>
                        <a:t>b</a:t>
                      </a:r>
                    </a:p>
                  </a:txBody>
                  <a:tcPr anchor="ctr">
                    <a:solidFill>
                      <a:schemeClr val="bg1"/>
                    </a:solidFill>
                  </a:tcPr>
                </a:tc>
                <a:tc>
                  <a:txBody>
                    <a:bodyPr/>
                    <a:lstStyle/>
                    <a:p>
                      <a:pPr algn="ctr"/>
                      <a:r>
                        <a:rPr lang="en-US"/>
                        <a:t>c</a:t>
                      </a:r>
                    </a:p>
                  </a:txBody>
                  <a:tcPr anchor="ctr">
                    <a:solidFill>
                      <a:schemeClr val="bg1"/>
                    </a:solidFill>
                  </a:tcPr>
                </a:tc>
                <a:extLst>
                  <a:ext uri="{0D108BD9-81ED-4DB2-BD59-A6C34878D82A}">
                    <a16:rowId xmlns:a16="http://schemas.microsoft.com/office/drawing/2014/main" val="3891243990"/>
                  </a:ext>
                </a:extLst>
              </a:tr>
              <a:tr h="579120">
                <a:tc>
                  <a:txBody>
                    <a:bodyPr/>
                    <a:lstStyle/>
                    <a:p>
                      <a:pPr algn="ctr"/>
                      <a:r>
                        <a:rPr lang="en-US"/>
                        <a:t>d</a:t>
                      </a:r>
                    </a:p>
                  </a:txBody>
                  <a:tcPr anchor="ctr">
                    <a:solidFill>
                      <a:schemeClr val="bg1"/>
                    </a:solidFill>
                  </a:tcPr>
                </a:tc>
                <a:tc>
                  <a:txBody>
                    <a:bodyPr/>
                    <a:lstStyle/>
                    <a:p>
                      <a:pPr algn="ctr"/>
                      <a:r>
                        <a:rPr lang="en-US"/>
                        <a:t>e</a:t>
                      </a:r>
                    </a:p>
                  </a:txBody>
                  <a:tcPr anchor="ctr">
                    <a:solidFill>
                      <a:srgbClr val="FF0000"/>
                    </a:solidFill>
                  </a:tcPr>
                </a:tc>
                <a:tc>
                  <a:txBody>
                    <a:bodyPr/>
                    <a:lstStyle/>
                    <a:p>
                      <a:pPr algn="ctr"/>
                      <a:r>
                        <a:rPr lang="en-US"/>
                        <a:t>f</a:t>
                      </a:r>
                    </a:p>
                  </a:txBody>
                  <a:tcPr anchor="ctr">
                    <a:solidFill>
                      <a:schemeClr val="bg1"/>
                    </a:solidFill>
                  </a:tcPr>
                </a:tc>
                <a:extLst>
                  <a:ext uri="{0D108BD9-81ED-4DB2-BD59-A6C34878D82A}">
                    <a16:rowId xmlns:a16="http://schemas.microsoft.com/office/drawing/2014/main" val="2330674245"/>
                  </a:ext>
                </a:extLst>
              </a:tr>
            </a:tbl>
          </a:graphicData>
        </a:graphic>
      </p:graphicFrame>
      <p:graphicFrame>
        <p:nvGraphicFramePr>
          <p:cNvPr id="10" name="Table 9">
            <a:extLst>
              <a:ext uri="{FF2B5EF4-FFF2-40B4-BE49-F238E27FC236}">
                <a16:creationId xmlns:a16="http://schemas.microsoft.com/office/drawing/2014/main" id="{712CB93C-180B-AFC1-2D20-5A27788E1FE8}"/>
              </a:ext>
            </a:extLst>
          </p:cNvPr>
          <p:cNvGraphicFramePr>
            <a:graphicFrameLocks noGrp="1"/>
          </p:cNvGraphicFramePr>
          <p:nvPr>
            <p:extLst>
              <p:ext uri="{D42A27DB-BD31-4B8C-83A1-F6EECF244321}">
                <p14:modId xmlns:p14="http://schemas.microsoft.com/office/powerpoint/2010/main" val="2515851586"/>
              </p:ext>
            </p:extLst>
          </p:nvPr>
        </p:nvGraphicFramePr>
        <p:xfrm>
          <a:off x="1889760" y="4337130"/>
          <a:ext cx="1402080" cy="115824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636791820"/>
                    </a:ext>
                  </a:extLst>
                </a:gridCol>
                <a:gridCol w="701040">
                  <a:extLst>
                    <a:ext uri="{9D8B030D-6E8A-4147-A177-3AD203B41FA5}">
                      <a16:colId xmlns:a16="http://schemas.microsoft.com/office/drawing/2014/main" val="4090966076"/>
                    </a:ext>
                  </a:extLst>
                </a:gridCol>
              </a:tblGrid>
              <a:tr h="579120">
                <a:tc>
                  <a:txBody>
                    <a:bodyPr/>
                    <a:lstStyle/>
                    <a:p>
                      <a:pPr algn="ctr"/>
                      <a:r>
                        <a:rPr lang="en-US"/>
                        <a:t>b</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c</a:t>
                      </a:r>
                    </a:p>
                  </a:txBody>
                  <a:tcPr anchor="ctr">
                    <a:solidFill>
                      <a:schemeClr val="bg1"/>
                    </a:solidFill>
                  </a:tcPr>
                </a:tc>
                <a:extLst>
                  <a:ext uri="{0D108BD9-81ED-4DB2-BD59-A6C34878D82A}">
                    <a16:rowId xmlns:a16="http://schemas.microsoft.com/office/drawing/2014/main" val="4212688609"/>
                  </a:ext>
                </a:extLst>
              </a:tr>
              <a:tr h="579120">
                <a:tc>
                  <a:txBody>
                    <a:bodyPr/>
                    <a:lstStyle/>
                    <a:p>
                      <a:pPr algn="ctr"/>
                      <a:r>
                        <a:rPr lang="en-US"/>
                        <a:t>d</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t>f</a:t>
                      </a:r>
                    </a:p>
                  </a:txBody>
                  <a:tcPr anchor="ctr">
                    <a:solidFill>
                      <a:schemeClr val="bg1"/>
                    </a:solidFill>
                  </a:tcPr>
                </a:tc>
                <a:extLst>
                  <a:ext uri="{0D108BD9-81ED-4DB2-BD59-A6C34878D82A}">
                    <a16:rowId xmlns:a16="http://schemas.microsoft.com/office/drawing/2014/main" val="3181105772"/>
                  </a:ext>
                </a:extLst>
              </a:tr>
            </a:tbl>
          </a:graphicData>
        </a:graphic>
      </p:graphicFrame>
      <p:graphicFrame>
        <p:nvGraphicFramePr>
          <p:cNvPr id="11" name="Table 10">
            <a:extLst>
              <a:ext uri="{FF2B5EF4-FFF2-40B4-BE49-F238E27FC236}">
                <a16:creationId xmlns:a16="http://schemas.microsoft.com/office/drawing/2014/main" id="{8E45EFC3-B1FF-F464-11C3-5FDC844FF48D}"/>
              </a:ext>
            </a:extLst>
          </p:cNvPr>
          <p:cNvGraphicFramePr>
            <a:graphicFrameLocks noGrp="1"/>
          </p:cNvGraphicFramePr>
          <p:nvPr>
            <p:extLst>
              <p:ext uri="{D42A27DB-BD31-4B8C-83A1-F6EECF244321}">
                <p14:modId xmlns:p14="http://schemas.microsoft.com/office/powerpoint/2010/main" val="1770466335"/>
              </p:ext>
            </p:extLst>
          </p:nvPr>
        </p:nvGraphicFramePr>
        <p:xfrm>
          <a:off x="4892040" y="2971800"/>
          <a:ext cx="2103120" cy="115824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880374363"/>
                    </a:ext>
                  </a:extLst>
                </a:gridCol>
                <a:gridCol w="701040">
                  <a:extLst>
                    <a:ext uri="{9D8B030D-6E8A-4147-A177-3AD203B41FA5}">
                      <a16:colId xmlns:a16="http://schemas.microsoft.com/office/drawing/2014/main" val="1864195839"/>
                    </a:ext>
                  </a:extLst>
                </a:gridCol>
                <a:gridCol w="701040">
                  <a:extLst>
                    <a:ext uri="{9D8B030D-6E8A-4147-A177-3AD203B41FA5}">
                      <a16:colId xmlns:a16="http://schemas.microsoft.com/office/drawing/2014/main" val="684437860"/>
                    </a:ext>
                  </a:extLst>
                </a:gridCol>
              </a:tblGrid>
              <a:tr h="579120">
                <a:tc>
                  <a:txBody>
                    <a:bodyPr/>
                    <a:lstStyle/>
                    <a:p>
                      <a:pPr algn="ctr"/>
                      <a:r>
                        <a:rPr lang="en-US"/>
                        <a:t>a</a:t>
                      </a:r>
                    </a:p>
                  </a:txBody>
                  <a:tcPr anchor="ctr">
                    <a:solidFill>
                      <a:schemeClr val="bg1"/>
                    </a:solidFill>
                  </a:tcPr>
                </a:tc>
                <a:tc>
                  <a:txBody>
                    <a:bodyPr/>
                    <a:lstStyle/>
                    <a:p>
                      <a:pPr algn="ctr"/>
                      <a:r>
                        <a:rPr lang="en-US"/>
                        <a:t>b</a:t>
                      </a:r>
                    </a:p>
                  </a:txBody>
                  <a:tcPr anchor="ctr">
                    <a:solidFill>
                      <a:srgbClr val="FF0000"/>
                    </a:solidFill>
                  </a:tcPr>
                </a:tc>
                <a:tc>
                  <a:txBody>
                    <a:bodyPr/>
                    <a:lstStyle/>
                    <a:p>
                      <a:pPr algn="ctr"/>
                      <a:r>
                        <a:rPr lang="en-US"/>
                        <a:t>c</a:t>
                      </a:r>
                    </a:p>
                  </a:txBody>
                  <a:tcPr anchor="ctr">
                    <a:solidFill>
                      <a:schemeClr val="bg1"/>
                    </a:solidFill>
                  </a:tcPr>
                </a:tc>
                <a:extLst>
                  <a:ext uri="{0D108BD9-81ED-4DB2-BD59-A6C34878D82A}">
                    <a16:rowId xmlns:a16="http://schemas.microsoft.com/office/drawing/2014/main" val="3891243990"/>
                  </a:ext>
                </a:extLst>
              </a:tr>
              <a:tr h="579120">
                <a:tc>
                  <a:txBody>
                    <a:bodyPr/>
                    <a:lstStyle/>
                    <a:p>
                      <a:pPr algn="ctr"/>
                      <a:r>
                        <a:rPr lang="en-US"/>
                        <a:t>d</a:t>
                      </a:r>
                    </a:p>
                  </a:txBody>
                  <a:tcPr anchor="ctr">
                    <a:solidFill>
                      <a:schemeClr val="bg1"/>
                    </a:solidFill>
                  </a:tcPr>
                </a:tc>
                <a:tc>
                  <a:txBody>
                    <a:bodyPr/>
                    <a:lstStyle/>
                    <a:p>
                      <a:pPr algn="ctr"/>
                      <a:r>
                        <a:rPr lang="en-US"/>
                        <a:t>e</a:t>
                      </a:r>
                    </a:p>
                  </a:txBody>
                  <a:tcPr anchor="ctr">
                    <a:solidFill>
                      <a:srgbClr val="FF0000"/>
                    </a:solidFill>
                  </a:tcPr>
                </a:tc>
                <a:tc>
                  <a:txBody>
                    <a:bodyPr/>
                    <a:lstStyle/>
                    <a:p>
                      <a:pPr algn="ctr"/>
                      <a:r>
                        <a:rPr lang="en-US"/>
                        <a:t>f</a:t>
                      </a:r>
                    </a:p>
                  </a:txBody>
                  <a:tcPr anchor="ctr">
                    <a:solidFill>
                      <a:schemeClr val="bg1"/>
                    </a:solidFill>
                  </a:tcPr>
                </a:tc>
                <a:extLst>
                  <a:ext uri="{0D108BD9-81ED-4DB2-BD59-A6C34878D82A}">
                    <a16:rowId xmlns:a16="http://schemas.microsoft.com/office/drawing/2014/main" val="2330674245"/>
                  </a:ext>
                </a:extLst>
              </a:tr>
            </a:tbl>
          </a:graphicData>
        </a:graphic>
      </p:graphicFrame>
      <p:graphicFrame>
        <p:nvGraphicFramePr>
          <p:cNvPr id="12" name="Table 11">
            <a:extLst>
              <a:ext uri="{FF2B5EF4-FFF2-40B4-BE49-F238E27FC236}">
                <a16:creationId xmlns:a16="http://schemas.microsoft.com/office/drawing/2014/main" id="{6C10C04F-8587-B936-A48A-3ED813C332CB}"/>
              </a:ext>
            </a:extLst>
          </p:cNvPr>
          <p:cNvGraphicFramePr>
            <a:graphicFrameLocks noGrp="1"/>
          </p:cNvGraphicFramePr>
          <p:nvPr>
            <p:extLst>
              <p:ext uri="{D42A27DB-BD31-4B8C-83A1-F6EECF244321}">
                <p14:modId xmlns:p14="http://schemas.microsoft.com/office/powerpoint/2010/main" val="3791020138"/>
              </p:ext>
            </p:extLst>
          </p:nvPr>
        </p:nvGraphicFramePr>
        <p:xfrm>
          <a:off x="5242560" y="4337130"/>
          <a:ext cx="1402080" cy="115824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636791820"/>
                    </a:ext>
                  </a:extLst>
                </a:gridCol>
                <a:gridCol w="701040">
                  <a:extLst>
                    <a:ext uri="{9D8B030D-6E8A-4147-A177-3AD203B41FA5}">
                      <a16:colId xmlns:a16="http://schemas.microsoft.com/office/drawing/2014/main" val="4090966076"/>
                    </a:ext>
                  </a:extLst>
                </a:gridCol>
              </a:tblGrid>
              <a:tr h="579120">
                <a:tc>
                  <a:txBody>
                    <a:bodyPr/>
                    <a:lstStyle/>
                    <a:p>
                      <a:pPr algn="ctr"/>
                      <a:r>
                        <a:rPr lang="en-US"/>
                        <a:t>a</a:t>
                      </a:r>
                    </a:p>
                  </a:txBody>
                  <a:tcPr anchor="ctr">
                    <a:solidFill>
                      <a:schemeClr val="bg1"/>
                    </a:solidFill>
                  </a:tcPr>
                </a:tc>
                <a:tc>
                  <a:txBody>
                    <a:bodyPr/>
                    <a:lstStyle/>
                    <a:p>
                      <a:pPr algn="ctr"/>
                      <a:r>
                        <a:rPr lang="en-US"/>
                        <a:t>c</a:t>
                      </a:r>
                    </a:p>
                  </a:txBody>
                  <a:tcPr anchor="ctr">
                    <a:solidFill>
                      <a:schemeClr val="bg1"/>
                    </a:solidFill>
                  </a:tcPr>
                </a:tc>
                <a:extLst>
                  <a:ext uri="{0D108BD9-81ED-4DB2-BD59-A6C34878D82A}">
                    <a16:rowId xmlns:a16="http://schemas.microsoft.com/office/drawing/2014/main" val="4212688609"/>
                  </a:ext>
                </a:extLst>
              </a:tr>
              <a:tr h="579120">
                <a:tc>
                  <a:txBody>
                    <a:bodyPr/>
                    <a:lstStyle/>
                    <a:p>
                      <a:pPr algn="ctr"/>
                      <a:r>
                        <a:rPr lang="en-US"/>
                        <a:t>d</a:t>
                      </a:r>
                    </a:p>
                  </a:txBody>
                  <a:tcPr anchor="ctr">
                    <a:solidFill>
                      <a:schemeClr val="bg1"/>
                    </a:solidFill>
                  </a:tcPr>
                </a:tc>
                <a:tc>
                  <a:txBody>
                    <a:bodyPr/>
                    <a:lstStyle/>
                    <a:p>
                      <a:pPr algn="ctr"/>
                      <a:r>
                        <a:rPr lang="en-US"/>
                        <a:t>f</a:t>
                      </a:r>
                    </a:p>
                  </a:txBody>
                  <a:tcPr anchor="ctr">
                    <a:solidFill>
                      <a:schemeClr val="bg1"/>
                    </a:solidFill>
                  </a:tcPr>
                </a:tc>
                <a:extLst>
                  <a:ext uri="{0D108BD9-81ED-4DB2-BD59-A6C34878D82A}">
                    <a16:rowId xmlns:a16="http://schemas.microsoft.com/office/drawing/2014/main" val="3181105772"/>
                  </a:ext>
                </a:extLst>
              </a:tr>
            </a:tbl>
          </a:graphicData>
        </a:graphic>
      </p:graphicFrame>
      <p:graphicFrame>
        <p:nvGraphicFramePr>
          <p:cNvPr id="13" name="Table 12">
            <a:extLst>
              <a:ext uri="{FF2B5EF4-FFF2-40B4-BE49-F238E27FC236}">
                <a16:creationId xmlns:a16="http://schemas.microsoft.com/office/drawing/2014/main" id="{B37D17B1-C2C7-A1FC-071C-35773A0F525A}"/>
              </a:ext>
            </a:extLst>
          </p:cNvPr>
          <p:cNvGraphicFramePr>
            <a:graphicFrameLocks noGrp="1"/>
          </p:cNvGraphicFramePr>
          <p:nvPr>
            <p:extLst>
              <p:ext uri="{D42A27DB-BD31-4B8C-83A1-F6EECF244321}">
                <p14:modId xmlns:p14="http://schemas.microsoft.com/office/powerpoint/2010/main" val="1610497086"/>
              </p:ext>
            </p:extLst>
          </p:nvPr>
        </p:nvGraphicFramePr>
        <p:xfrm>
          <a:off x="8275320" y="2971800"/>
          <a:ext cx="2103120" cy="115824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3880374363"/>
                    </a:ext>
                  </a:extLst>
                </a:gridCol>
                <a:gridCol w="701040">
                  <a:extLst>
                    <a:ext uri="{9D8B030D-6E8A-4147-A177-3AD203B41FA5}">
                      <a16:colId xmlns:a16="http://schemas.microsoft.com/office/drawing/2014/main" val="1864195839"/>
                    </a:ext>
                  </a:extLst>
                </a:gridCol>
                <a:gridCol w="701040">
                  <a:extLst>
                    <a:ext uri="{9D8B030D-6E8A-4147-A177-3AD203B41FA5}">
                      <a16:colId xmlns:a16="http://schemas.microsoft.com/office/drawing/2014/main" val="684437860"/>
                    </a:ext>
                  </a:extLst>
                </a:gridCol>
              </a:tblGrid>
              <a:tr h="579120">
                <a:tc>
                  <a:txBody>
                    <a:bodyPr/>
                    <a:lstStyle/>
                    <a:p>
                      <a:pPr algn="ctr"/>
                      <a:r>
                        <a:rPr lang="en-US"/>
                        <a:t>a</a:t>
                      </a:r>
                    </a:p>
                  </a:txBody>
                  <a:tcPr anchor="ctr">
                    <a:solidFill>
                      <a:schemeClr val="bg1"/>
                    </a:solidFill>
                  </a:tcPr>
                </a:tc>
                <a:tc>
                  <a:txBody>
                    <a:bodyPr/>
                    <a:lstStyle/>
                    <a:p>
                      <a:pPr algn="ctr"/>
                      <a:r>
                        <a:rPr lang="en-US"/>
                        <a:t>b</a:t>
                      </a:r>
                    </a:p>
                  </a:txBody>
                  <a:tcPr anchor="ctr">
                    <a:solidFill>
                      <a:schemeClr val="bg1"/>
                    </a:solidFill>
                  </a:tcPr>
                </a:tc>
                <a:tc>
                  <a:txBody>
                    <a:bodyPr/>
                    <a:lstStyle/>
                    <a:p>
                      <a:pPr algn="ctr"/>
                      <a:r>
                        <a:rPr lang="en-US"/>
                        <a:t>c</a:t>
                      </a:r>
                    </a:p>
                  </a:txBody>
                  <a:tcPr anchor="ctr">
                    <a:solidFill>
                      <a:srgbClr val="FF0000"/>
                    </a:solidFill>
                  </a:tcPr>
                </a:tc>
                <a:extLst>
                  <a:ext uri="{0D108BD9-81ED-4DB2-BD59-A6C34878D82A}">
                    <a16:rowId xmlns:a16="http://schemas.microsoft.com/office/drawing/2014/main" val="3891243990"/>
                  </a:ext>
                </a:extLst>
              </a:tr>
              <a:tr h="579120">
                <a:tc>
                  <a:txBody>
                    <a:bodyPr/>
                    <a:lstStyle/>
                    <a:p>
                      <a:pPr algn="ctr"/>
                      <a:r>
                        <a:rPr lang="en-US"/>
                        <a:t>d</a:t>
                      </a:r>
                    </a:p>
                  </a:txBody>
                  <a:tcPr anchor="ctr">
                    <a:solidFill>
                      <a:schemeClr val="bg1"/>
                    </a:solidFill>
                  </a:tcPr>
                </a:tc>
                <a:tc>
                  <a:txBody>
                    <a:bodyPr/>
                    <a:lstStyle/>
                    <a:p>
                      <a:pPr algn="ctr"/>
                      <a:r>
                        <a:rPr lang="en-US"/>
                        <a:t>e</a:t>
                      </a:r>
                    </a:p>
                  </a:txBody>
                  <a:tcPr anchor="ctr">
                    <a:solidFill>
                      <a:srgbClr val="FF0000"/>
                    </a:solidFill>
                  </a:tcPr>
                </a:tc>
                <a:tc>
                  <a:txBody>
                    <a:bodyPr/>
                    <a:lstStyle/>
                    <a:p>
                      <a:pPr algn="ctr"/>
                      <a:r>
                        <a:rPr lang="en-US"/>
                        <a:t>f</a:t>
                      </a:r>
                    </a:p>
                  </a:txBody>
                  <a:tcPr anchor="ctr">
                    <a:solidFill>
                      <a:schemeClr val="bg1"/>
                    </a:solidFill>
                  </a:tcPr>
                </a:tc>
                <a:extLst>
                  <a:ext uri="{0D108BD9-81ED-4DB2-BD59-A6C34878D82A}">
                    <a16:rowId xmlns:a16="http://schemas.microsoft.com/office/drawing/2014/main" val="2330674245"/>
                  </a:ext>
                </a:extLst>
              </a:tr>
            </a:tbl>
          </a:graphicData>
        </a:graphic>
      </p:graphicFrame>
      <p:graphicFrame>
        <p:nvGraphicFramePr>
          <p:cNvPr id="14" name="Table 13">
            <a:extLst>
              <a:ext uri="{FF2B5EF4-FFF2-40B4-BE49-F238E27FC236}">
                <a16:creationId xmlns:a16="http://schemas.microsoft.com/office/drawing/2014/main" id="{A5FF4374-8FE8-113D-BF1C-D2F4FC3561A9}"/>
              </a:ext>
            </a:extLst>
          </p:cNvPr>
          <p:cNvGraphicFramePr>
            <a:graphicFrameLocks noGrp="1"/>
          </p:cNvGraphicFramePr>
          <p:nvPr>
            <p:extLst>
              <p:ext uri="{D42A27DB-BD31-4B8C-83A1-F6EECF244321}">
                <p14:modId xmlns:p14="http://schemas.microsoft.com/office/powerpoint/2010/main" val="2097272649"/>
              </p:ext>
            </p:extLst>
          </p:nvPr>
        </p:nvGraphicFramePr>
        <p:xfrm>
          <a:off x="8625840" y="4337130"/>
          <a:ext cx="1402080" cy="1158240"/>
        </p:xfrm>
        <a:graphic>
          <a:graphicData uri="http://schemas.openxmlformats.org/drawingml/2006/table">
            <a:tbl>
              <a:tblPr firstRow="1" bandRow="1">
                <a:tableStyleId>{5940675A-B579-460E-94D1-54222C63F5DA}</a:tableStyleId>
              </a:tblPr>
              <a:tblGrid>
                <a:gridCol w="701040">
                  <a:extLst>
                    <a:ext uri="{9D8B030D-6E8A-4147-A177-3AD203B41FA5}">
                      <a16:colId xmlns:a16="http://schemas.microsoft.com/office/drawing/2014/main" val="636791820"/>
                    </a:ext>
                  </a:extLst>
                </a:gridCol>
                <a:gridCol w="701040">
                  <a:extLst>
                    <a:ext uri="{9D8B030D-6E8A-4147-A177-3AD203B41FA5}">
                      <a16:colId xmlns:a16="http://schemas.microsoft.com/office/drawing/2014/main" val="4090966076"/>
                    </a:ext>
                  </a:extLst>
                </a:gridCol>
              </a:tblGrid>
              <a:tr h="579120">
                <a:tc>
                  <a:txBody>
                    <a:bodyPr/>
                    <a:lstStyle/>
                    <a:p>
                      <a:pPr algn="ctr"/>
                      <a:r>
                        <a:rPr lang="en-US"/>
                        <a:t>a</a:t>
                      </a:r>
                    </a:p>
                  </a:txBody>
                  <a:tcPr anchor="ctr">
                    <a:solidFill>
                      <a:schemeClr val="bg1"/>
                    </a:solidFill>
                  </a:tcPr>
                </a:tc>
                <a:tc>
                  <a:txBody>
                    <a:bodyPr/>
                    <a:lstStyle/>
                    <a:p>
                      <a:pPr algn="ctr"/>
                      <a:r>
                        <a:rPr lang="en-US"/>
                        <a:t>b</a:t>
                      </a:r>
                    </a:p>
                  </a:txBody>
                  <a:tcPr anchor="ctr">
                    <a:solidFill>
                      <a:schemeClr val="bg1"/>
                    </a:solidFill>
                  </a:tcPr>
                </a:tc>
                <a:extLst>
                  <a:ext uri="{0D108BD9-81ED-4DB2-BD59-A6C34878D82A}">
                    <a16:rowId xmlns:a16="http://schemas.microsoft.com/office/drawing/2014/main" val="4212688609"/>
                  </a:ext>
                </a:extLst>
              </a:tr>
              <a:tr h="579120">
                <a:tc>
                  <a:txBody>
                    <a:bodyPr/>
                    <a:lstStyle/>
                    <a:p>
                      <a:pPr algn="ctr"/>
                      <a:r>
                        <a:rPr lang="en-US"/>
                        <a:t>d</a:t>
                      </a:r>
                    </a:p>
                  </a:txBody>
                  <a:tcPr anchor="ctr">
                    <a:solidFill>
                      <a:schemeClr val="bg1"/>
                    </a:solidFill>
                  </a:tcPr>
                </a:tc>
                <a:tc>
                  <a:txBody>
                    <a:bodyPr/>
                    <a:lstStyle/>
                    <a:p>
                      <a:pPr algn="ctr"/>
                      <a:r>
                        <a:rPr lang="en-US"/>
                        <a:t>f</a:t>
                      </a:r>
                    </a:p>
                  </a:txBody>
                  <a:tcPr anchor="ctr">
                    <a:solidFill>
                      <a:schemeClr val="bg1"/>
                    </a:solidFill>
                  </a:tcPr>
                </a:tc>
                <a:extLst>
                  <a:ext uri="{0D108BD9-81ED-4DB2-BD59-A6C34878D82A}">
                    <a16:rowId xmlns:a16="http://schemas.microsoft.com/office/drawing/2014/main" val="3181105772"/>
                  </a:ext>
                </a:extLst>
              </a:tr>
            </a:tbl>
          </a:graphicData>
        </a:graphic>
      </p:graphicFrame>
      <p:cxnSp>
        <p:nvCxnSpPr>
          <p:cNvPr id="15" name="Straight Connector 14">
            <a:extLst>
              <a:ext uri="{FF2B5EF4-FFF2-40B4-BE49-F238E27FC236}">
                <a16:creationId xmlns:a16="http://schemas.microsoft.com/office/drawing/2014/main" id="{6E62CB99-7D87-31CD-088F-1D07669D977F}"/>
              </a:ext>
            </a:extLst>
          </p:cNvPr>
          <p:cNvCxnSpPr>
            <a:cxnSpLocks/>
          </p:cNvCxnSpPr>
          <p:nvPr/>
        </p:nvCxnSpPr>
        <p:spPr>
          <a:xfrm>
            <a:off x="1859280" y="4897279"/>
            <a:ext cx="7315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1C5000C-372A-D3B8-B1DD-A27386E9E3C7}"/>
              </a:ext>
            </a:extLst>
          </p:cNvPr>
          <p:cNvCxnSpPr>
            <a:cxnSpLocks/>
            <a:endCxn id="10" idx="2"/>
          </p:cNvCxnSpPr>
          <p:nvPr/>
        </p:nvCxnSpPr>
        <p:spPr>
          <a:xfrm>
            <a:off x="2590800" y="4897279"/>
            <a:ext cx="0" cy="59809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DFCA12-4C03-2567-B154-D97483493519}"/>
              </a:ext>
            </a:extLst>
          </p:cNvPr>
          <p:cNvCxnSpPr>
            <a:cxnSpLocks/>
          </p:cNvCxnSpPr>
          <p:nvPr/>
        </p:nvCxnSpPr>
        <p:spPr>
          <a:xfrm>
            <a:off x="9326880" y="4897279"/>
            <a:ext cx="7315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365086A-D280-682C-FF15-865B224E1922}"/>
              </a:ext>
            </a:extLst>
          </p:cNvPr>
          <p:cNvCxnSpPr>
            <a:cxnSpLocks/>
          </p:cNvCxnSpPr>
          <p:nvPr/>
        </p:nvCxnSpPr>
        <p:spPr>
          <a:xfrm>
            <a:off x="9357360" y="4897279"/>
            <a:ext cx="0" cy="59809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39AB135-F4B8-5717-5DF8-05B37ABEE326}"/>
              </a:ext>
            </a:extLst>
          </p:cNvPr>
          <p:cNvCxnSpPr>
            <a:cxnSpLocks/>
          </p:cNvCxnSpPr>
          <p:nvPr/>
        </p:nvCxnSpPr>
        <p:spPr>
          <a:xfrm>
            <a:off x="5943600" y="4897279"/>
            <a:ext cx="0" cy="59809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AD2B92F-06BA-0A41-4D34-EDEE4DC29C86}"/>
                  </a:ext>
                </a:extLst>
              </p:cNvPr>
              <p:cNvSpPr txBox="1"/>
              <p:nvPr/>
            </p:nvSpPr>
            <p:spPr>
              <a:xfrm>
                <a:off x="933450" y="5586651"/>
                <a:ext cx="3314700" cy="369332"/>
              </a:xfrm>
              <a:prstGeom prst="rect">
                <a:avLst/>
              </a:prstGeom>
              <a:noFill/>
            </p:spPr>
            <p:txBody>
              <a:bodyPr wrap="square" rtlCol="0">
                <a:spAutoFit/>
              </a:bodyPr>
              <a:lstStyle/>
              <a:p>
                <a:pPr algn="ctr"/>
                <a:r>
                  <a:rPr lang="en-US">
                    <a:solidFill>
                      <a:schemeClr val="bg1"/>
                    </a:solidFill>
                  </a:rPr>
                  <a:t>top-left: </a:t>
                </a:r>
                <a14:m>
                  <m:oMath xmlns:m="http://schemas.openxmlformats.org/officeDocument/2006/math">
                    <m:r>
                      <m:rPr>
                        <m:sty m:val="p"/>
                      </m:rPr>
                      <a:rPr lang="en-US" b="0" i="0" smtClean="0">
                        <a:solidFill>
                          <a:schemeClr val="bg1"/>
                        </a:solidFill>
                        <a:latin typeface="Cambria Math" panose="02040503050406030204" pitchFamily="18" charset="0"/>
                      </a:rPr>
                      <m:t>Δ</m:t>
                    </m:r>
                    <m:r>
                      <a:rPr lang="en-US" b="0" i="1" smtClean="0">
                        <a:solidFill>
                          <a:schemeClr val="bg1"/>
                        </a:solidFill>
                        <a:latin typeface="Cambria Math" panose="02040503050406030204" pitchFamily="18" charset="0"/>
                      </a:rPr>
                      <m:t>𝑒</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20" name="TextBox 19">
                <a:extLst>
                  <a:ext uri="{FF2B5EF4-FFF2-40B4-BE49-F238E27FC236}">
                    <a16:creationId xmlns:a16="http://schemas.microsoft.com/office/drawing/2014/main" id="{BAD2B92F-06BA-0A41-4D34-EDEE4DC29C86}"/>
                  </a:ext>
                </a:extLst>
              </p:cNvPr>
              <p:cNvSpPr txBox="1">
                <a:spLocks noRot="1" noChangeAspect="1" noMove="1" noResize="1" noEditPoints="1" noAdjustHandles="1" noChangeArrowheads="1" noChangeShapeType="1" noTextEdit="1"/>
              </p:cNvSpPr>
              <p:nvPr/>
            </p:nvSpPr>
            <p:spPr>
              <a:xfrm>
                <a:off x="933450" y="5586651"/>
                <a:ext cx="3314700"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5DF2AB8-CFE6-D56F-22CE-F9C7026229F0}"/>
                  </a:ext>
                </a:extLst>
              </p:cNvPr>
              <p:cNvSpPr txBox="1"/>
              <p:nvPr/>
            </p:nvSpPr>
            <p:spPr>
              <a:xfrm>
                <a:off x="4457700" y="5586651"/>
                <a:ext cx="2971800" cy="369332"/>
              </a:xfrm>
              <a:prstGeom prst="rect">
                <a:avLst/>
              </a:prstGeom>
              <a:noFill/>
            </p:spPr>
            <p:txBody>
              <a:bodyPr wrap="square" rtlCol="0">
                <a:spAutoFit/>
              </a:bodyPr>
              <a:lstStyle/>
              <a:p>
                <a:pPr algn="ctr"/>
                <a:r>
                  <a:rPr lang="en-US">
                    <a:solidFill>
                      <a:schemeClr val="bg1"/>
                    </a:solidFill>
                  </a:rPr>
                  <a:t>top: </a:t>
                </a:r>
                <a14:m>
                  <m:oMath xmlns:m="http://schemas.openxmlformats.org/officeDocument/2006/math">
                    <m:r>
                      <m:rPr>
                        <m:sty m:val="p"/>
                      </m:rPr>
                      <a:rPr lang="en-US" b="0" i="0" smtClean="0">
                        <a:solidFill>
                          <a:schemeClr val="bg1"/>
                        </a:solidFill>
                        <a:latin typeface="Cambria Math" panose="02040503050406030204" pitchFamily="18" charset="0"/>
                      </a:rPr>
                      <m:t>Δ</m:t>
                    </m:r>
                    <m:r>
                      <a:rPr lang="en-US" b="0" i="1" smtClean="0">
                        <a:solidFill>
                          <a:schemeClr val="bg1"/>
                        </a:solidFill>
                        <a:latin typeface="Cambria Math" panose="02040503050406030204" pitchFamily="18" charset="0"/>
                      </a:rPr>
                      <m:t>𝑒</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21" name="TextBox 20">
                <a:extLst>
                  <a:ext uri="{FF2B5EF4-FFF2-40B4-BE49-F238E27FC236}">
                    <a16:creationId xmlns:a16="http://schemas.microsoft.com/office/drawing/2014/main" id="{B5DF2AB8-CFE6-D56F-22CE-F9C7026229F0}"/>
                  </a:ext>
                </a:extLst>
              </p:cNvPr>
              <p:cNvSpPr txBox="1">
                <a:spLocks noRot="1" noChangeAspect="1" noMove="1" noResize="1" noEditPoints="1" noAdjustHandles="1" noChangeArrowheads="1" noChangeShapeType="1" noTextEdit="1"/>
              </p:cNvSpPr>
              <p:nvPr/>
            </p:nvSpPr>
            <p:spPr>
              <a:xfrm>
                <a:off x="4457700" y="5586651"/>
                <a:ext cx="2971800"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C0F54A0-A8AF-C8E9-0284-8BE232C99D00}"/>
                  </a:ext>
                </a:extLst>
              </p:cNvPr>
              <p:cNvSpPr txBox="1"/>
              <p:nvPr/>
            </p:nvSpPr>
            <p:spPr>
              <a:xfrm>
                <a:off x="7547610" y="5586651"/>
                <a:ext cx="3558540" cy="369332"/>
              </a:xfrm>
              <a:prstGeom prst="rect">
                <a:avLst/>
              </a:prstGeom>
              <a:noFill/>
            </p:spPr>
            <p:txBody>
              <a:bodyPr wrap="square" rtlCol="0">
                <a:spAutoFit/>
              </a:bodyPr>
              <a:lstStyle/>
              <a:p>
                <a:pPr algn="ctr"/>
                <a:r>
                  <a:rPr lang="en-US">
                    <a:solidFill>
                      <a:schemeClr val="bg1"/>
                    </a:solidFill>
                  </a:rPr>
                  <a:t>top-right: </a:t>
                </a:r>
                <a14:m>
                  <m:oMath xmlns:m="http://schemas.openxmlformats.org/officeDocument/2006/math">
                    <m:r>
                      <m:rPr>
                        <m:sty m:val="p"/>
                      </m:rPr>
                      <a:rPr lang="en-US" b="0" i="0" smtClean="0">
                        <a:solidFill>
                          <a:schemeClr val="bg1"/>
                        </a:solidFill>
                        <a:latin typeface="Cambria Math" panose="02040503050406030204" pitchFamily="18" charset="0"/>
                      </a:rPr>
                      <m:t>Δ</m:t>
                    </m:r>
                    <m:r>
                      <a:rPr lang="en-US" b="0" i="1" smtClean="0">
                        <a:solidFill>
                          <a:schemeClr val="bg1"/>
                        </a:solidFill>
                        <a:latin typeface="Cambria Math" panose="02040503050406030204" pitchFamily="18" charset="0"/>
                      </a:rPr>
                      <m:t>𝑒</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oMath>
                </a14:m>
                <a:endParaRPr lang="en-US">
                  <a:solidFill>
                    <a:schemeClr val="bg1"/>
                  </a:solidFill>
                </a:endParaRPr>
              </a:p>
            </p:txBody>
          </p:sp>
        </mc:Choice>
        <mc:Fallback xmlns="">
          <p:sp>
            <p:nvSpPr>
              <p:cNvPr id="27" name="TextBox 26">
                <a:extLst>
                  <a:ext uri="{FF2B5EF4-FFF2-40B4-BE49-F238E27FC236}">
                    <a16:creationId xmlns:a16="http://schemas.microsoft.com/office/drawing/2014/main" id="{8C0F54A0-A8AF-C8E9-0284-8BE232C99D00}"/>
                  </a:ext>
                </a:extLst>
              </p:cNvPr>
              <p:cNvSpPr txBox="1">
                <a:spLocks noRot="1" noChangeAspect="1" noMove="1" noResize="1" noEditPoints="1" noAdjustHandles="1" noChangeArrowheads="1" noChangeShapeType="1" noTextEdit="1"/>
              </p:cNvSpPr>
              <p:nvPr/>
            </p:nvSpPr>
            <p:spPr>
              <a:xfrm>
                <a:off x="7547610" y="5586651"/>
                <a:ext cx="3558540" cy="369332"/>
              </a:xfrm>
              <a:prstGeom prst="rect">
                <a:avLst/>
              </a:prstGeom>
              <a:blipFill>
                <a:blip r:embed="rId6"/>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2026904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569101E-1624-9F7C-D9A4-CC88DFD6CC4C}"/>
                  </a:ext>
                </a:extLst>
              </p:cNvPr>
              <p:cNvSpPr txBox="1"/>
              <p:nvPr/>
            </p:nvSpPr>
            <p:spPr>
              <a:xfrm>
                <a:off x="152400" y="1447800"/>
                <a:ext cx="11887200" cy="2198551"/>
              </a:xfrm>
              <a:prstGeom prst="rect">
                <a:avLst/>
              </a:prstGeom>
              <a:noFill/>
            </p:spPr>
            <p:txBody>
              <a:bodyPr wrap="square">
                <a:spAutoFit/>
              </a:bodyPr>
              <a:lstStyle/>
              <a:p>
                <a:r>
                  <a:rPr lang="en-US" sz="2400">
                    <a:solidFill>
                      <a:srgbClr val="FFFF99"/>
                    </a:solidFill>
                  </a:rPr>
                  <a:t>	Forward energy + Dynamic Programming:</a:t>
                </a:r>
              </a:p>
              <a:p>
                <a:endParaRPr lang="en-US" sz="2400">
                  <a:solidFill>
                    <a:schemeClr val="bg1"/>
                  </a:solidFill>
                </a:endParaRPr>
              </a:p>
              <a:p>
                <a:pPr marL="0" indent="0">
                  <a:buNone/>
                </a:pPr>
                <a14:m>
                  <m:oMath xmlns:m="http://schemas.openxmlformats.org/officeDocument/2006/math">
                    <m:r>
                      <a:rPr lang="en-US" sz="2400" b="0" i="1" smtClean="0">
                        <a:solidFill>
                          <a:schemeClr val="bg1"/>
                        </a:solidFill>
                        <a:latin typeface="Cambria Math" panose="02040503050406030204" pitchFamily="18" charset="0"/>
                      </a:rPr>
                      <m:t>𝑓𝑒𝑚𝑎𝑝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𝑚𝑖𝑛</m:t>
                    </m:r>
                    <m:d>
                      <m:dPr>
                        <m:begChr m:val="{"/>
                        <m:endChr m:val=""/>
                        <m:ctrlPr>
                          <a:rPr lang="en-US" sz="2400" b="0" i="1" smtClean="0">
                            <a:solidFill>
                              <a:schemeClr val="bg1"/>
                            </a:solidFill>
                            <a:latin typeface="Cambria Math" panose="02040503050406030204" pitchFamily="18" charset="0"/>
                          </a:rPr>
                        </m:ctrlPr>
                      </m:dPr>
                      <m:e>
                        <m:eqArr>
                          <m:eqArrPr>
                            <m:ctrlPr>
                              <a:rPr lang="en-US" sz="2400" b="0" i="1" smtClean="0">
                                <a:solidFill>
                                  <a:schemeClr val="bg1"/>
                                </a:solidFill>
                                <a:latin typeface="Cambria Math" panose="02040503050406030204" pitchFamily="18" charset="0"/>
                              </a:rPr>
                            </m:ctrlPr>
                          </m:eqArrPr>
                          <m:e>
                            <m:r>
                              <a:rPr lang="en-US" sz="2400" b="0" i="1" smtClean="0">
                                <a:solidFill>
                                  <a:schemeClr val="bg1"/>
                                </a:solidFill>
                                <a:latin typeface="Cambria Math" panose="02040503050406030204" pitchFamily="18" charset="0"/>
                              </a:rPr>
                              <m:t>𝑓𝑒𝑚𝑎𝑝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e>
                            </m:d>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𝑐</m:t>
                                </m:r>
                              </m:e>
                              <m:sub>
                                <m:r>
                                  <a:rPr lang="en-US" sz="2400" b="0" i="1" smtClean="0">
                                    <a:solidFill>
                                      <a:schemeClr val="bg1"/>
                                    </a:solidFill>
                                    <a:latin typeface="Cambria Math" panose="02040503050406030204" pitchFamily="18" charset="0"/>
                                  </a:rPr>
                                  <m:t>𝑙𝑒𝑓𝑡</m:t>
                                </m:r>
                              </m:sub>
                            </m:sSub>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e>
                            </m:d>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𝑐</m:t>
                                </m:r>
                              </m:e>
                              <m:sub>
                                <m:r>
                                  <a:rPr lang="en-US" sz="2400" b="0" i="1" smtClean="0">
                                    <a:solidFill>
                                      <a:schemeClr val="bg1"/>
                                    </a:solidFill>
                                    <a:latin typeface="Cambria Math" panose="02040503050406030204" pitchFamily="18" charset="0"/>
                                  </a:rPr>
                                  <m:t>𝑡𝑜𝑝</m:t>
                                </m:r>
                              </m:sub>
                            </m:sSub>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  </m:t>
                            </m:r>
                          </m:e>
                          <m:e>
                            <m:r>
                              <a:rPr lang="en-US" sz="2400" b="0" i="1" smtClean="0">
                                <a:solidFill>
                                  <a:schemeClr val="bg1"/>
                                </a:solidFill>
                                <a:latin typeface="Cambria Math" panose="02040503050406030204" pitchFamily="18" charset="0"/>
                              </a:rPr>
                              <m:t>𝑓𝑒𝑚𝑎𝑝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𝑐</m:t>
                                </m:r>
                              </m:e>
                              <m:sub>
                                <m:r>
                                  <a:rPr lang="en-US" sz="2400" b="0" i="1" smtClean="0">
                                    <a:solidFill>
                                      <a:schemeClr val="bg1"/>
                                    </a:solidFill>
                                    <a:latin typeface="Cambria Math" panose="02040503050406030204" pitchFamily="18" charset="0"/>
                                  </a:rPr>
                                  <m:t>𝑡𝑜𝑝</m:t>
                                </m:r>
                              </m:sub>
                            </m:sSub>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e>
                            </m:d>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                            </m:t>
                            </m:r>
                          </m:e>
                          <m:e>
                            <m:r>
                              <a:rPr lang="en-US" sz="2400" b="0" i="1" smtClean="0">
                                <a:solidFill>
                                  <a:schemeClr val="bg1"/>
                                </a:solidFill>
                                <a:latin typeface="Cambria Math" panose="02040503050406030204" pitchFamily="18" charset="0"/>
                              </a:rPr>
                              <m:t>𝑓𝑒𝑚𝑎𝑝</m:t>
                            </m:r>
                            <m:d>
                              <m:dPr>
                                <m:begChr m:val="["/>
                                <m:endChr m:val="]"/>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e>
                            </m:d>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𝑐</m:t>
                                </m:r>
                              </m:e>
                              <m:sub>
                                <m:r>
                                  <a:rPr lang="en-US" sz="2400" b="0" i="1" smtClean="0">
                                    <a:solidFill>
                                      <a:schemeClr val="bg1"/>
                                    </a:solidFill>
                                    <a:latin typeface="Cambria Math" panose="02040503050406030204" pitchFamily="18" charset="0"/>
                                  </a:rPr>
                                  <m:t>𝑟𝑖𝑔h𝑡</m:t>
                                </m:r>
                              </m:sub>
                            </m:sSub>
                            <m:d>
                              <m:dPr>
                                <m:begChr m:val="["/>
                                <m:endChr m:val="]"/>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 </m:t>
                                </m:r>
                                <m:r>
                                  <a:rPr lang="en-US" sz="2400" i="1">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𝑐</m:t>
                                </m:r>
                              </m:e>
                              <m:sub>
                                <m:r>
                                  <a:rPr lang="en-US" sz="2400" i="1">
                                    <a:solidFill>
                                      <a:schemeClr val="bg1"/>
                                    </a:solidFill>
                                    <a:latin typeface="Cambria Math" panose="02040503050406030204" pitchFamily="18" charset="0"/>
                                  </a:rPr>
                                  <m:t>𝑡𝑜𝑝</m:t>
                                </m:r>
                              </m:sub>
                            </m:sSub>
                            <m:d>
                              <m:dPr>
                                <m:begChr m:val="["/>
                                <m:endChr m:val="]"/>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 </m:t>
                                </m:r>
                                <m:r>
                                  <a:rPr lang="en-US" sz="2400" i="1">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e>
                            </m:d>
                          </m:e>
                        </m:eqArr>
                      </m:e>
                    </m:d>
                  </m:oMath>
                </a14:m>
                <a:r>
                  <a:rPr lang="en-US" sz="2400">
                    <a:solidFill>
                      <a:schemeClr val="bg1"/>
                    </a:solidFill>
                  </a:rPr>
                  <a:t> </a:t>
                </a:r>
              </a:p>
            </p:txBody>
          </p:sp>
        </mc:Choice>
        <mc:Fallback>
          <p:sp>
            <p:nvSpPr>
              <p:cNvPr id="22" name="TextBox 21">
                <a:extLst>
                  <a:ext uri="{FF2B5EF4-FFF2-40B4-BE49-F238E27FC236}">
                    <a16:creationId xmlns:a16="http://schemas.microsoft.com/office/drawing/2014/main" id="{5569101E-1624-9F7C-D9A4-CC88DFD6CC4C}"/>
                  </a:ext>
                </a:extLst>
              </p:cNvPr>
              <p:cNvSpPr txBox="1">
                <a:spLocks noRot="1" noChangeAspect="1" noMove="1" noResize="1" noEditPoints="1" noAdjustHandles="1" noChangeArrowheads="1" noChangeShapeType="1" noTextEdit="1"/>
              </p:cNvSpPr>
              <p:nvPr/>
            </p:nvSpPr>
            <p:spPr>
              <a:xfrm>
                <a:off x="152400" y="1447800"/>
                <a:ext cx="11887200" cy="2198551"/>
              </a:xfrm>
              <a:prstGeom prst="rect">
                <a:avLst/>
              </a:prstGeom>
              <a:blipFill>
                <a:blip r:embed="rId4"/>
                <a:stretch>
                  <a:fillRect t="-1944"/>
                </a:stretch>
              </a:blipFill>
            </p:spPr>
            <p:txBody>
              <a:bodyPr/>
              <a:lstStyle/>
              <a:p>
                <a:r>
                  <a:rPr lang="en-US">
                    <a:noFill/>
                  </a:rPr>
                  <a:t> </a:t>
                </a:r>
              </a:p>
            </p:txBody>
          </p:sp>
        </mc:Fallback>
      </mc:AlternateContent>
    </p:spTree>
    <p:extLst>
      <p:ext uri="{BB962C8B-B14F-4D97-AF65-F5344CB8AC3E}">
        <p14:creationId xmlns:p14="http://schemas.microsoft.com/office/powerpoint/2010/main" val="2364587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2819400" y="2971800"/>
            <a:ext cx="7162800" cy="914400"/>
          </a:xfrm>
        </p:spPr>
        <p:txBody>
          <a:bodyPr/>
          <a:lstStyle/>
          <a:p>
            <a:r>
              <a:rPr lang="en-US" sz="5400">
                <a:solidFill>
                  <a:schemeClr val="bg1"/>
                </a:solidFill>
                <a:latin typeface="Saira Semi Condensed"/>
              </a:rPr>
              <a:t>Seam carving</a:t>
            </a:r>
            <a:endParaRPr lang="en-US" sz="5400" dirty="0">
              <a:solidFill>
                <a:schemeClr val="bg1"/>
              </a:solidFill>
              <a:latin typeface="Saira Semi Condensed"/>
            </a:endParaRPr>
          </a:p>
        </p:txBody>
      </p:sp>
      <p:grpSp>
        <p:nvGrpSpPr>
          <p:cNvPr id="30" name="Group 29">
            <a:extLst>
              <a:ext uri="{FF2B5EF4-FFF2-40B4-BE49-F238E27FC236}">
                <a16:creationId xmlns:a16="http://schemas.microsoft.com/office/drawing/2014/main" id="{DCA04D81-D4BA-6D87-6AD4-341BB6C70324}"/>
              </a:ext>
            </a:extLst>
          </p:cNvPr>
          <p:cNvGrpSpPr/>
          <p:nvPr/>
        </p:nvGrpSpPr>
        <p:grpSpPr>
          <a:xfrm>
            <a:off x="1143000" y="3124200"/>
            <a:ext cx="762000" cy="609600"/>
            <a:chOff x="1143000" y="3124200"/>
            <a:chExt cx="762000" cy="609600"/>
          </a:xfrm>
        </p:grpSpPr>
        <p:sp>
          <p:nvSpPr>
            <p:cNvPr id="4" name="Rectangle 3">
              <a:extLst>
                <a:ext uri="{FF2B5EF4-FFF2-40B4-BE49-F238E27FC236}">
                  <a16:creationId xmlns:a16="http://schemas.microsoft.com/office/drawing/2014/main" id="{9EDDA566-903B-CED1-88DF-762711624AD2}"/>
                </a:ext>
              </a:extLst>
            </p:cNvPr>
            <p:cNvSpPr/>
            <p:nvPr/>
          </p:nvSpPr>
          <p:spPr>
            <a:xfrm>
              <a:off x="1143000" y="3124200"/>
              <a:ext cx="762000" cy="609600"/>
            </a:xfrm>
            <a:prstGeom prst="rect">
              <a:avLst/>
            </a:prstGeom>
            <a:no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848E26C-4666-468D-D1DD-0E7599FA6CE9}"/>
                </a:ext>
              </a:extLst>
            </p:cNvPr>
            <p:cNvCxnSpPr>
              <a:cxnSpLocks/>
            </p:cNvCxnSpPr>
            <p:nvPr/>
          </p:nvCxnSpPr>
          <p:spPr>
            <a:xfrm>
              <a:off x="1371730" y="3124200"/>
              <a:ext cx="30454" cy="118110"/>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8CA806C2-79DB-D32A-F26B-7D82CDD1EBD5}"/>
                </a:ext>
              </a:extLst>
            </p:cNvPr>
            <p:cNvCxnSpPr>
              <a:cxnSpLocks/>
            </p:cNvCxnSpPr>
            <p:nvPr/>
          </p:nvCxnSpPr>
          <p:spPr>
            <a:xfrm>
              <a:off x="1402184" y="3242310"/>
              <a:ext cx="0" cy="121920"/>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6C8064A9-17AA-2566-18AF-D20CB8BDF061}"/>
                </a:ext>
              </a:extLst>
            </p:cNvPr>
            <p:cNvCxnSpPr>
              <a:cxnSpLocks/>
            </p:cNvCxnSpPr>
            <p:nvPr/>
          </p:nvCxnSpPr>
          <p:spPr>
            <a:xfrm>
              <a:off x="1402184" y="3364230"/>
              <a:ext cx="60907" cy="64770"/>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6B6BADCD-DA5A-955E-285C-3FB951BFBD75}"/>
                </a:ext>
              </a:extLst>
            </p:cNvPr>
            <p:cNvCxnSpPr>
              <a:cxnSpLocks/>
            </p:cNvCxnSpPr>
            <p:nvPr/>
          </p:nvCxnSpPr>
          <p:spPr>
            <a:xfrm flipH="1">
              <a:off x="1450133" y="3429000"/>
              <a:ext cx="12959" cy="179070"/>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987BD760-047B-C9BE-27D2-1CF10C70A1DE}"/>
                </a:ext>
              </a:extLst>
            </p:cNvPr>
            <p:cNvCxnSpPr>
              <a:cxnSpLocks/>
              <a:endCxn id="4" idx="2"/>
            </p:cNvCxnSpPr>
            <p:nvPr/>
          </p:nvCxnSpPr>
          <p:spPr>
            <a:xfrm>
              <a:off x="1450133" y="3608070"/>
              <a:ext cx="73867" cy="125730"/>
            </a:xfrm>
            <a:prstGeom prst="line">
              <a:avLst/>
            </a:prstGeom>
            <a:ln w="635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25181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4" name="Text Placeholder 1">
            <a:extLst>
              <a:ext uri="{FF2B5EF4-FFF2-40B4-BE49-F238E27FC236}">
                <a16:creationId xmlns:a16="http://schemas.microsoft.com/office/drawing/2014/main" id="{7E183ADC-449D-AC71-BCBF-F9A83ACCACA3}"/>
              </a:ext>
            </a:extLst>
          </p:cNvPr>
          <p:cNvSpPr txBox="1">
            <a:spLocks/>
          </p:cNvSpPr>
          <p:nvPr/>
        </p:nvSpPr>
        <p:spPr bwMode="auto">
          <a:xfrm>
            <a:off x="2209800" y="624371"/>
            <a:ext cx="9257474" cy="90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pPr marL="457200" indent="-457200">
              <a:buFont typeface="Wingdings" panose="05000000000000000000" pitchFamily="2" charset="2"/>
              <a:buChar char="§"/>
            </a:pPr>
            <a:r>
              <a:rPr lang="en-US" kern="0">
                <a:solidFill>
                  <a:schemeClr val="bg1"/>
                </a:solidFill>
              </a:rPr>
              <a:t>Forward energy + Dynamic Programming:</a:t>
            </a:r>
          </a:p>
        </p:txBody>
      </p:sp>
      <p:graphicFrame>
        <p:nvGraphicFramePr>
          <p:cNvPr id="5" name="Table 4">
            <a:extLst>
              <a:ext uri="{FF2B5EF4-FFF2-40B4-BE49-F238E27FC236}">
                <a16:creationId xmlns:a16="http://schemas.microsoft.com/office/drawing/2014/main" id="{F7D8DAF4-0416-2D95-5167-BBE744C1B0BF}"/>
              </a:ext>
            </a:extLst>
          </p:cNvPr>
          <p:cNvGraphicFramePr>
            <a:graphicFrameLocks noGrp="1"/>
          </p:cNvGraphicFramePr>
          <p:nvPr>
            <p:extLst>
              <p:ext uri="{D42A27DB-BD31-4B8C-83A1-F6EECF244321}">
                <p14:modId xmlns:p14="http://schemas.microsoft.com/office/powerpoint/2010/main" val="337483575"/>
              </p:ext>
            </p:extLst>
          </p:nvPr>
        </p:nvGraphicFramePr>
        <p:xfrm>
          <a:off x="1066800" y="2286000"/>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33</a:t>
                      </a:r>
                    </a:p>
                  </a:txBody>
                  <a:tcPr anchor="ctr">
                    <a:solidFill>
                      <a:srgbClr val="CCFFFF"/>
                    </a:solidFill>
                  </a:tcPr>
                </a:tc>
                <a:tc>
                  <a:txBody>
                    <a:bodyPr/>
                    <a:lstStyle/>
                    <a:p>
                      <a:pPr algn="ctr"/>
                      <a:r>
                        <a:rPr lang="en-US"/>
                        <a:t>35</a:t>
                      </a:r>
                    </a:p>
                  </a:txBody>
                  <a:tcPr anchor="ctr">
                    <a:solidFill>
                      <a:srgbClr val="CCFFFF"/>
                    </a:solidFill>
                  </a:tcPr>
                </a:tc>
                <a:tc>
                  <a:txBody>
                    <a:bodyPr/>
                    <a:lstStyle/>
                    <a:p>
                      <a:pPr algn="ctr"/>
                      <a:r>
                        <a:rPr lang="en-US"/>
                        <a:t>37</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35</a:t>
                      </a:r>
                    </a:p>
                  </a:txBody>
                  <a:tcPr anchor="ctr">
                    <a:solidFill>
                      <a:srgbClr val="CCFFFF"/>
                    </a:solidFill>
                  </a:tcPr>
                </a:tc>
                <a:tc>
                  <a:txBody>
                    <a:bodyPr/>
                    <a:lstStyle/>
                    <a:p>
                      <a:pPr algn="ctr"/>
                      <a:r>
                        <a:rPr lang="en-US"/>
                        <a:t>38</a:t>
                      </a:r>
                    </a:p>
                  </a:txBody>
                  <a:tcPr anchor="ctr">
                    <a:solidFill>
                      <a:srgbClr val="CCFFFF"/>
                    </a:solidFill>
                  </a:tcPr>
                </a:tc>
                <a:tc>
                  <a:txBody>
                    <a:bodyPr/>
                    <a:lstStyle/>
                    <a:p>
                      <a:pPr algn="ctr"/>
                      <a:r>
                        <a:rPr lang="en-US"/>
                        <a:t>40</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38</a:t>
                      </a:r>
                    </a:p>
                  </a:txBody>
                  <a:tcPr anchor="ctr">
                    <a:solidFill>
                      <a:srgbClr val="CCFFFF"/>
                    </a:solidFill>
                  </a:tcPr>
                </a:tc>
                <a:tc>
                  <a:txBody>
                    <a:bodyPr/>
                    <a:lstStyle/>
                    <a:p>
                      <a:pPr algn="ctr"/>
                      <a:r>
                        <a:rPr lang="en-US"/>
                        <a:t>40</a:t>
                      </a:r>
                    </a:p>
                  </a:txBody>
                  <a:tcPr anchor="ctr">
                    <a:solidFill>
                      <a:srgbClr val="CCFFFF"/>
                    </a:solidFill>
                  </a:tcPr>
                </a:tc>
                <a:tc>
                  <a:txBody>
                    <a:bodyPr/>
                    <a:lstStyle/>
                    <a:p>
                      <a:pPr algn="ctr"/>
                      <a:r>
                        <a:rPr lang="en-US"/>
                        <a:t>42</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6" name="Table 5">
            <a:extLst>
              <a:ext uri="{FF2B5EF4-FFF2-40B4-BE49-F238E27FC236}">
                <a16:creationId xmlns:a16="http://schemas.microsoft.com/office/drawing/2014/main" id="{88AB3675-9A03-149D-F3A7-33A3E274727C}"/>
              </a:ext>
            </a:extLst>
          </p:cNvPr>
          <p:cNvGraphicFramePr>
            <a:graphicFrameLocks noGrp="1"/>
          </p:cNvGraphicFramePr>
          <p:nvPr>
            <p:extLst>
              <p:ext uri="{D42A27DB-BD31-4B8C-83A1-F6EECF244321}">
                <p14:modId xmlns:p14="http://schemas.microsoft.com/office/powerpoint/2010/main" val="603901270"/>
              </p:ext>
            </p:extLst>
          </p:nvPr>
        </p:nvGraphicFramePr>
        <p:xfrm>
          <a:off x="1066800" y="4261962"/>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extLst>
                  <a:ext uri="{0D108BD9-81ED-4DB2-BD59-A6C34878D82A}">
                    <a16:rowId xmlns:a16="http://schemas.microsoft.com/office/drawing/2014/main" val="1660353269"/>
                  </a:ext>
                </a:extLst>
              </a:tr>
            </a:tbl>
          </a:graphicData>
        </a:graphic>
      </p:graphicFrame>
      <p:sp>
        <p:nvSpPr>
          <p:cNvPr id="7" name="TextBox 6">
            <a:extLst>
              <a:ext uri="{FF2B5EF4-FFF2-40B4-BE49-F238E27FC236}">
                <a16:creationId xmlns:a16="http://schemas.microsoft.com/office/drawing/2014/main" id="{21C6196C-4248-5080-B38C-5205BDBA7D84}"/>
              </a:ext>
            </a:extLst>
          </p:cNvPr>
          <p:cNvSpPr txBox="1"/>
          <p:nvPr/>
        </p:nvSpPr>
        <p:spPr>
          <a:xfrm>
            <a:off x="480060" y="5744964"/>
            <a:ext cx="2971800" cy="369332"/>
          </a:xfrm>
          <a:prstGeom prst="rect">
            <a:avLst/>
          </a:prstGeom>
          <a:noFill/>
        </p:spPr>
        <p:txBody>
          <a:bodyPr wrap="square" rtlCol="0">
            <a:spAutoFit/>
          </a:bodyPr>
          <a:lstStyle/>
          <a:p>
            <a:pPr algn="ctr"/>
            <a:r>
              <a:rPr lang="en-US">
                <a:solidFill>
                  <a:schemeClr val="bg1"/>
                </a:solidFill>
              </a:rPr>
              <a:t>energy map</a:t>
            </a:r>
          </a:p>
        </p:txBody>
      </p:sp>
      <p:sp>
        <p:nvSpPr>
          <p:cNvPr id="8" name="TextBox 7">
            <a:extLst>
              <a:ext uri="{FF2B5EF4-FFF2-40B4-BE49-F238E27FC236}">
                <a16:creationId xmlns:a16="http://schemas.microsoft.com/office/drawing/2014/main" id="{938DB391-A32E-0261-383B-ABACB19E0689}"/>
              </a:ext>
            </a:extLst>
          </p:cNvPr>
          <p:cNvSpPr txBox="1"/>
          <p:nvPr/>
        </p:nvSpPr>
        <p:spPr>
          <a:xfrm>
            <a:off x="480060" y="3763965"/>
            <a:ext cx="2971800" cy="369332"/>
          </a:xfrm>
          <a:prstGeom prst="rect">
            <a:avLst/>
          </a:prstGeom>
          <a:noFill/>
        </p:spPr>
        <p:txBody>
          <a:bodyPr wrap="square" rtlCol="0">
            <a:spAutoFit/>
          </a:bodyPr>
          <a:lstStyle/>
          <a:p>
            <a:pPr algn="ctr"/>
            <a:r>
              <a:rPr lang="en-US">
                <a:solidFill>
                  <a:schemeClr val="bg1"/>
                </a:solidFill>
              </a:rPr>
              <a:t>image</a:t>
            </a:r>
          </a:p>
        </p:txBody>
      </p:sp>
      <p:graphicFrame>
        <p:nvGraphicFramePr>
          <p:cNvPr id="9" name="Table 8">
            <a:extLst>
              <a:ext uri="{FF2B5EF4-FFF2-40B4-BE49-F238E27FC236}">
                <a16:creationId xmlns:a16="http://schemas.microsoft.com/office/drawing/2014/main" id="{979988A3-B378-24A1-5AED-287AE9AB3273}"/>
              </a:ext>
            </a:extLst>
          </p:cNvPr>
          <p:cNvGraphicFramePr>
            <a:graphicFrameLocks noGrp="1"/>
          </p:cNvGraphicFramePr>
          <p:nvPr>
            <p:extLst>
              <p:ext uri="{D42A27DB-BD31-4B8C-83A1-F6EECF244321}">
                <p14:modId xmlns:p14="http://schemas.microsoft.com/office/powerpoint/2010/main" val="1005185032"/>
              </p:ext>
            </p:extLst>
          </p:nvPr>
        </p:nvGraphicFramePr>
        <p:xfrm>
          <a:off x="373380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80624733"/>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420990089"/>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10" name="Table 9">
            <a:extLst>
              <a:ext uri="{FF2B5EF4-FFF2-40B4-BE49-F238E27FC236}">
                <a16:creationId xmlns:a16="http://schemas.microsoft.com/office/drawing/2014/main" id="{1BFDF56F-0264-26E2-0385-D00F820C27D4}"/>
              </a:ext>
            </a:extLst>
          </p:cNvPr>
          <p:cNvGraphicFramePr>
            <a:graphicFrameLocks noGrp="1"/>
          </p:cNvGraphicFramePr>
          <p:nvPr>
            <p:extLst>
              <p:ext uri="{D42A27DB-BD31-4B8C-83A1-F6EECF244321}">
                <p14:modId xmlns:p14="http://schemas.microsoft.com/office/powerpoint/2010/main" val="660913232"/>
              </p:ext>
            </p:extLst>
          </p:nvPr>
        </p:nvGraphicFramePr>
        <p:xfrm>
          <a:off x="640080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80624733"/>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420990089"/>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11" name="Table 10">
            <a:extLst>
              <a:ext uri="{FF2B5EF4-FFF2-40B4-BE49-F238E27FC236}">
                <a16:creationId xmlns:a16="http://schemas.microsoft.com/office/drawing/2014/main" id="{D840D9B3-A6B8-0BFB-ED73-9D2B25E331B1}"/>
              </a:ext>
            </a:extLst>
          </p:cNvPr>
          <p:cNvGraphicFramePr>
            <a:graphicFrameLocks noGrp="1"/>
          </p:cNvGraphicFramePr>
          <p:nvPr>
            <p:extLst>
              <p:ext uri="{D42A27DB-BD31-4B8C-83A1-F6EECF244321}">
                <p14:modId xmlns:p14="http://schemas.microsoft.com/office/powerpoint/2010/main" val="4014737959"/>
              </p:ext>
            </p:extLst>
          </p:nvPr>
        </p:nvGraphicFramePr>
        <p:xfrm>
          <a:off x="932688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80624733"/>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420990089"/>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12" name="Table 11">
            <a:extLst>
              <a:ext uri="{FF2B5EF4-FFF2-40B4-BE49-F238E27FC236}">
                <a16:creationId xmlns:a16="http://schemas.microsoft.com/office/drawing/2014/main" id="{16C076C6-0B2D-6865-B258-E7C67F8490BA}"/>
              </a:ext>
            </a:extLst>
          </p:cNvPr>
          <p:cNvGraphicFramePr>
            <a:graphicFrameLocks noGrp="1"/>
          </p:cNvGraphicFramePr>
          <p:nvPr>
            <p:extLst>
              <p:ext uri="{D42A27DB-BD31-4B8C-83A1-F6EECF244321}">
                <p14:modId xmlns:p14="http://schemas.microsoft.com/office/powerpoint/2010/main" val="3455643311"/>
              </p:ext>
            </p:extLst>
          </p:nvPr>
        </p:nvGraphicFramePr>
        <p:xfrm>
          <a:off x="3738880" y="4261962"/>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80624733"/>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420990089"/>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1660353269"/>
                  </a:ext>
                </a:extLst>
              </a:tr>
            </a:tbl>
          </a:graphicData>
        </a:graphic>
      </p:graphicFrame>
      <p:sp>
        <p:nvSpPr>
          <p:cNvPr id="13" name="TextBox 12">
            <a:extLst>
              <a:ext uri="{FF2B5EF4-FFF2-40B4-BE49-F238E27FC236}">
                <a16:creationId xmlns:a16="http://schemas.microsoft.com/office/drawing/2014/main" id="{E28AD86E-4128-3007-20DD-546F7A857A4E}"/>
              </a:ext>
            </a:extLst>
          </p:cNvPr>
          <p:cNvSpPr txBox="1"/>
          <p:nvPr/>
        </p:nvSpPr>
        <p:spPr>
          <a:xfrm>
            <a:off x="3147060" y="3772417"/>
            <a:ext cx="2971800" cy="369332"/>
          </a:xfrm>
          <a:prstGeom prst="rect">
            <a:avLst/>
          </a:prstGeom>
          <a:noFill/>
        </p:spPr>
        <p:txBody>
          <a:bodyPr wrap="square" rtlCol="0">
            <a:spAutoFit/>
          </a:bodyPr>
          <a:lstStyle/>
          <a:p>
            <a:pPr algn="ctr"/>
            <a:r>
              <a:rPr lang="en-US">
                <a:solidFill>
                  <a:schemeClr val="bg1"/>
                </a:solidFill>
              </a:rPr>
              <a:t>left-femap</a:t>
            </a:r>
          </a:p>
        </p:txBody>
      </p:sp>
      <p:sp>
        <p:nvSpPr>
          <p:cNvPr id="14" name="TextBox 13">
            <a:extLst>
              <a:ext uri="{FF2B5EF4-FFF2-40B4-BE49-F238E27FC236}">
                <a16:creationId xmlns:a16="http://schemas.microsoft.com/office/drawing/2014/main" id="{456EFA67-CE3B-F5E7-5042-47C0ADF328CD}"/>
              </a:ext>
            </a:extLst>
          </p:cNvPr>
          <p:cNvSpPr txBox="1"/>
          <p:nvPr/>
        </p:nvSpPr>
        <p:spPr>
          <a:xfrm>
            <a:off x="5814060" y="3780869"/>
            <a:ext cx="2971800" cy="369332"/>
          </a:xfrm>
          <a:prstGeom prst="rect">
            <a:avLst/>
          </a:prstGeom>
          <a:noFill/>
        </p:spPr>
        <p:txBody>
          <a:bodyPr wrap="square" rtlCol="0">
            <a:spAutoFit/>
          </a:bodyPr>
          <a:lstStyle/>
          <a:p>
            <a:pPr algn="ctr"/>
            <a:r>
              <a:rPr lang="en-US">
                <a:solidFill>
                  <a:schemeClr val="bg1"/>
                </a:solidFill>
              </a:rPr>
              <a:t>top-femap</a:t>
            </a:r>
          </a:p>
        </p:txBody>
      </p:sp>
      <p:sp>
        <p:nvSpPr>
          <p:cNvPr id="15" name="TextBox 14">
            <a:extLst>
              <a:ext uri="{FF2B5EF4-FFF2-40B4-BE49-F238E27FC236}">
                <a16:creationId xmlns:a16="http://schemas.microsoft.com/office/drawing/2014/main" id="{D95CBCC2-996E-D705-7C7C-3DC0FA3F3482}"/>
              </a:ext>
            </a:extLst>
          </p:cNvPr>
          <p:cNvSpPr txBox="1"/>
          <p:nvPr/>
        </p:nvSpPr>
        <p:spPr>
          <a:xfrm>
            <a:off x="8740140" y="3761861"/>
            <a:ext cx="2971800" cy="369332"/>
          </a:xfrm>
          <a:prstGeom prst="rect">
            <a:avLst/>
          </a:prstGeom>
          <a:noFill/>
        </p:spPr>
        <p:txBody>
          <a:bodyPr wrap="square" rtlCol="0">
            <a:spAutoFit/>
          </a:bodyPr>
          <a:lstStyle/>
          <a:p>
            <a:pPr algn="ctr"/>
            <a:r>
              <a:rPr lang="en-US">
                <a:solidFill>
                  <a:schemeClr val="bg1"/>
                </a:solidFill>
              </a:rPr>
              <a:t>right-femap</a:t>
            </a:r>
          </a:p>
        </p:txBody>
      </p:sp>
      <p:sp>
        <p:nvSpPr>
          <p:cNvPr id="16" name="TextBox 15">
            <a:extLst>
              <a:ext uri="{FF2B5EF4-FFF2-40B4-BE49-F238E27FC236}">
                <a16:creationId xmlns:a16="http://schemas.microsoft.com/office/drawing/2014/main" id="{19D42A98-A373-B1D4-5A2E-C21B2D08996C}"/>
              </a:ext>
            </a:extLst>
          </p:cNvPr>
          <p:cNvSpPr txBox="1"/>
          <p:nvPr/>
        </p:nvSpPr>
        <p:spPr>
          <a:xfrm>
            <a:off x="3059430" y="5744605"/>
            <a:ext cx="2971800" cy="369332"/>
          </a:xfrm>
          <a:prstGeom prst="rect">
            <a:avLst/>
          </a:prstGeom>
          <a:noFill/>
        </p:spPr>
        <p:txBody>
          <a:bodyPr wrap="square" rtlCol="0">
            <a:spAutoFit/>
          </a:bodyPr>
          <a:lstStyle/>
          <a:p>
            <a:pPr algn="ctr"/>
            <a:r>
              <a:rPr lang="en-US">
                <a:solidFill>
                  <a:schemeClr val="bg1"/>
                </a:solidFill>
              </a:rPr>
              <a:t>forward energy map </a:t>
            </a:r>
          </a:p>
        </p:txBody>
      </p:sp>
      <p:graphicFrame>
        <p:nvGraphicFramePr>
          <p:cNvPr id="17" name="Table 16">
            <a:extLst>
              <a:ext uri="{FF2B5EF4-FFF2-40B4-BE49-F238E27FC236}">
                <a16:creationId xmlns:a16="http://schemas.microsoft.com/office/drawing/2014/main" id="{418A259D-80A4-75DF-5991-2457178D2B1E}"/>
              </a:ext>
            </a:extLst>
          </p:cNvPr>
          <p:cNvGraphicFramePr>
            <a:graphicFrameLocks noGrp="1"/>
          </p:cNvGraphicFramePr>
          <p:nvPr>
            <p:extLst>
              <p:ext uri="{D42A27DB-BD31-4B8C-83A1-F6EECF244321}">
                <p14:modId xmlns:p14="http://schemas.microsoft.com/office/powerpoint/2010/main" val="2308989165"/>
              </p:ext>
            </p:extLst>
          </p:nvPr>
        </p:nvGraphicFramePr>
        <p:xfrm>
          <a:off x="7000240" y="4287204"/>
          <a:ext cx="59944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3743514668"/>
                    </a:ext>
                  </a:extLst>
                </a:gridCol>
              </a:tblGrid>
              <a:tr h="492655">
                <a:tc>
                  <a:txBody>
                    <a:bodyPr/>
                    <a:lstStyle/>
                    <a:p>
                      <a:pPr algn="ctr"/>
                      <a:endParaRPr lang="en-US"/>
                    </a:p>
                  </a:txBody>
                  <a:tcPr anchor="ctr">
                    <a:solidFill>
                      <a:srgbClr val="CCFFFF"/>
                    </a:solidFill>
                  </a:tcPr>
                </a:tc>
                <a:extLst>
                  <a:ext uri="{0D108BD9-81ED-4DB2-BD59-A6C34878D82A}">
                    <a16:rowId xmlns:a16="http://schemas.microsoft.com/office/drawing/2014/main" val="2630273751"/>
                  </a:ext>
                </a:extLst>
              </a:tr>
              <a:tr h="492655">
                <a:tc>
                  <a:txBody>
                    <a:bodyPr/>
                    <a:lstStyle/>
                    <a:p>
                      <a:pPr algn="ctr"/>
                      <a:endParaRPr lang="en-US"/>
                    </a:p>
                  </a:txBody>
                  <a:tcPr anchor="ctr">
                    <a:solidFill>
                      <a:srgbClr val="CCFFFF"/>
                    </a:solidFill>
                  </a:tcPr>
                </a:tc>
                <a:extLst>
                  <a:ext uri="{0D108BD9-81ED-4DB2-BD59-A6C34878D82A}">
                    <a16:rowId xmlns:a16="http://schemas.microsoft.com/office/drawing/2014/main" val="2562092112"/>
                  </a:ext>
                </a:extLst>
              </a:tr>
              <a:tr h="492655">
                <a:tc>
                  <a:txBody>
                    <a:bodyPr/>
                    <a:lstStyle/>
                    <a:p>
                      <a:pPr algn="ctr"/>
                      <a:endParaRPr lang="en-US"/>
                    </a:p>
                  </a:txBody>
                  <a:tcPr anchor="ctr">
                    <a:solidFill>
                      <a:srgbClr val="CCFFFF"/>
                    </a:solidFill>
                  </a:tcPr>
                </a:tc>
                <a:extLst>
                  <a:ext uri="{0D108BD9-81ED-4DB2-BD59-A6C34878D82A}">
                    <a16:rowId xmlns:a16="http://schemas.microsoft.com/office/drawing/2014/main" val="2445239891"/>
                  </a:ext>
                </a:extLst>
              </a:tr>
            </a:tbl>
          </a:graphicData>
        </a:graphic>
      </p:graphicFrame>
      <p:sp>
        <p:nvSpPr>
          <p:cNvPr id="18" name="TextBox 17">
            <a:extLst>
              <a:ext uri="{FF2B5EF4-FFF2-40B4-BE49-F238E27FC236}">
                <a16:creationId xmlns:a16="http://schemas.microsoft.com/office/drawing/2014/main" id="{E5707D62-CBC7-A160-C8C8-5BE6F27ED0DC}"/>
              </a:ext>
            </a:extLst>
          </p:cNvPr>
          <p:cNvSpPr txBox="1"/>
          <p:nvPr/>
        </p:nvSpPr>
        <p:spPr>
          <a:xfrm>
            <a:off x="5768340" y="5747103"/>
            <a:ext cx="2971800" cy="369332"/>
          </a:xfrm>
          <a:prstGeom prst="rect">
            <a:avLst/>
          </a:prstGeom>
          <a:noFill/>
        </p:spPr>
        <p:txBody>
          <a:bodyPr wrap="square" rtlCol="0">
            <a:spAutoFit/>
          </a:bodyPr>
          <a:lstStyle/>
          <a:p>
            <a:pPr algn="ctr"/>
            <a:r>
              <a:rPr lang="en-US">
                <a:solidFill>
                  <a:schemeClr val="bg1"/>
                </a:solidFill>
              </a:rPr>
              <a:t>seam </a:t>
            </a:r>
          </a:p>
        </p:txBody>
      </p:sp>
    </p:spTree>
    <p:extLst>
      <p:ext uri="{BB962C8B-B14F-4D97-AF65-F5344CB8AC3E}">
        <p14:creationId xmlns:p14="http://schemas.microsoft.com/office/powerpoint/2010/main" val="11420100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4" name="Text Placeholder 1">
            <a:extLst>
              <a:ext uri="{FF2B5EF4-FFF2-40B4-BE49-F238E27FC236}">
                <a16:creationId xmlns:a16="http://schemas.microsoft.com/office/drawing/2014/main" id="{7E183ADC-449D-AC71-BCBF-F9A83ACCACA3}"/>
              </a:ext>
            </a:extLst>
          </p:cNvPr>
          <p:cNvSpPr txBox="1">
            <a:spLocks/>
          </p:cNvSpPr>
          <p:nvPr/>
        </p:nvSpPr>
        <p:spPr bwMode="auto">
          <a:xfrm>
            <a:off x="2209800" y="624371"/>
            <a:ext cx="9257474" cy="90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pPr marL="457200" indent="-457200">
              <a:buFont typeface="Wingdings" panose="05000000000000000000" pitchFamily="2" charset="2"/>
              <a:buChar char="§"/>
            </a:pPr>
            <a:r>
              <a:rPr lang="en-US" kern="0">
                <a:solidFill>
                  <a:schemeClr val="bg1"/>
                </a:solidFill>
              </a:rPr>
              <a:t>Forward energy + Dynamic Programming:</a:t>
            </a:r>
          </a:p>
        </p:txBody>
      </p:sp>
      <p:sp>
        <p:nvSpPr>
          <p:cNvPr id="7" name="TextBox 6">
            <a:extLst>
              <a:ext uri="{FF2B5EF4-FFF2-40B4-BE49-F238E27FC236}">
                <a16:creationId xmlns:a16="http://schemas.microsoft.com/office/drawing/2014/main" id="{21C6196C-4248-5080-B38C-5205BDBA7D84}"/>
              </a:ext>
            </a:extLst>
          </p:cNvPr>
          <p:cNvSpPr txBox="1"/>
          <p:nvPr/>
        </p:nvSpPr>
        <p:spPr>
          <a:xfrm>
            <a:off x="480060" y="5744964"/>
            <a:ext cx="2971800" cy="369332"/>
          </a:xfrm>
          <a:prstGeom prst="rect">
            <a:avLst/>
          </a:prstGeom>
          <a:noFill/>
        </p:spPr>
        <p:txBody>
          <a:bodyPr wrap="square" rtlCol="0">
            <a:spAutoFit/>
          </a:bodyPr>
          <a:lstStyle/>
          <a:p>
            <a:pPr algn="ctr"/>
            <a:r>
              <a:rPr lang="en-US">
                <a:solidFill>
                  <a:schemeClr val="bg1"/>
                </a:solidFill>
              </a:rPr>
              <a:t>energy map</a:t>
            </a:r>
          </a:p>
        </p:txBody>
      </p:sp>
      <p:sp>
        <p:nvSpPr>
          <p:cNvPr id="8" name="TextBox 7">
            <a:extLst>
              <a:ext uri="{FF2B5EF4-FFF2-40B4-BE49-F238E27FC236}">
                <a16:creationId xmlns:a16="http://schemas.microsoft.com/office/drawing/2014/main" id="{938DB391-A32E-0261-383B-ABACB19E0689}"/>
              </a:ext>
            </a:extLst>
          </p:cNvPr>
          <p:cNvSpPr txBox="1"/>
          <p:nvPr/>
        </p:nvSpPr>
        <p:spPr>
          <a:xfrm>
            <a:off x="480060" y="3763965"/>
            <a:ext cx="2971800" cy="369332"/>
          </a:xfrm>
          <a:prstGeom prst="rect">
            <a:avLst/>
          </a:prstGeom>
          <a:noFill/>
        </p:spPr>
        <p:txBody>
          <a:bodyPr wrap="square" rtlCol="0">
            <a:spAutoFit/>
          </a:bodyPr>
          <a:lstStyle/>
          <a:p>
            <a:pPr algn="ctr"/>
            <a:r>
              <a:rPr lang="en-US">
                <a:solidFill>
                  <a:schemeClr val="bg1"/>
                </a:solidFill>
              </a:rPr>
              <a:t>image</a:t>
            </a:r>
          </a:p>
        </p:txBody>
      </p:sp>
      <p:sp>
        <p:nvSpPr>
          <p:cNvPr id="13" name="TextBox 12">
            <a:extLst>
              <a:ext uri="{FF2B5EF4-FFF2-40B4-BE49-F238E27FC236}">
                <a16:creationId xmlns:a16="http://schemas.microsoft.com/office/drawing/2014/main" id="{E28AD86E-4128-3007-20DD-546F7A857A4E}"/>
              </a:ext>
            </a:extLst>
          </p:cNvPr>
          <p:cNvSpPr txBox="1"/>
          <p:nvPr/>
        </p:nvSpPr>
        <p:spPr>
          <a:xfrm>
            <a:off x="3147060" y="3772417"/>
            <a:ext cx="2971800" cy="369332"/>
          </a:xfrm>
          <a:prstGeom prst="rect">
            <a:avLst/>
          </a:prstGeom>
          <a:noFill/>
        </p:spPr>
        <p:txBody>
          <a:bodyPr wrap="square" rtlCol="0">
            <a:spAutoFit/>
          </a:bodyPr>
          <a:lstStyle/>
          <a:p>
            <a:pPr algn="ctr"/>
            <a:r>
              <a:rPr lang="en-US">
                <a:solidFill>
                  <a:schemeClr val="bg1"/>
                </a:solidFill>
              </a:rPr>
              <a:t>left-femap</a:t>
            </a:r>
          </a:p>
        </p:txBody>
      </p:sp>
      <p:sp>
        <p:nvSpPr>
          <p:cNvPr id="14" name="TextBox 13">
            <a:extLst>
              <a:ext uri="{FF2B5EF4-FFF2-40B4-BE49-F238E27FC236}">
                <a16:creationId xmlns:a16="http://schemas.microsoft.com/office/drawing/2014/main" id="{456EFA67-CE3B-F5E7-5042-47C0ADF328CD}"/>
              </a:ext>
            </a:extLst>
          </p:cNvPr>
          <p:cNvSpPr txBox="1"/>
          <p:nvPr/>
        </p:nvSpPr>
        <p:spPr>
          <a:xfrm>
            <a:off x="5814060" y="3780869"/>
            <a:ext cx="2971800" cy="369332"/>
          </a:xfrm>
          <a:prstGeom prst="rect">
            <a:avLst/>
          </a:prstGeom>
          <a:noFill/>
        </p:spPr>
        <p:txBody>
          <a:bodyPr wrap="square" rtlCol="0">
            <a:spAutoFit/>
          </a:bodyPr>
          <a:lstStyle/>
          <a:p>
            <a:pPr algn="ctr"/>
            <a:r>
              <a:rPr lang="en-US">
                <a:solidFill>
                  <a:schemeClr val="bg1"/>
                </a:solidFill>
              </a:rPr>
              <a:t>top-femap</a:t>
            </a:r>
          </a:p>
        </p:txBody>
      </p:sp>
      <p:sp>
        <p:nvSpPr>
          <p:cNvPr id="15" name="TextBox 14">
            <a:extLst>
              <a:ext uri="{FF2B5EF4-FFF2-40B4-BE49-F238E27FC236}">
                <a16:creationId xmlns:a16="http://schemas.microsoft.com/office/drawing/2014/main" id="{D95CBCC2-996E-D705-7C7C-3DC0FA3F3482}"/>
              </a:ext>
            </a:extLst>
          </p:cNvPr>
          <p:cNvSpPr txBox="1"/>
          <p:nvPr/>
        </p:nvSpPr>
        <p:spPr>
          <a:xfrm>
            <a:off x="8740140" y="3761861"/>
            <a:ext cx="2971800" cy="369332"/>
          </a:xfrm>
          <a:prstGeom prst="rect">
            <a:avLst/>
          </a:prstGeom>
          <a:noFill/>
        </p:spPr>
        <p:txBody>
          <a:bodyPr wrap="square" rtlCol="0">
            <a:spAutoFit/>
          </a:bodyPr>
          <a:lstStyle/>
          <a:p>
            <a:pPr algn="ctr"/>
            <a:r>
              <a:rPr lang="en-US">
                <a:solidFill>
                  <a:schemeClr val="bg1"/>
                </a:solidFill>
              </a:rPr>
              <a:t>right-femap</a:t>
            </a:r>
          </a:p>
        </p:txBody>
      </p:sp>
      <p:sp>
        <p:nvSpPr>
          <p:cNvPr id="16" name="TextBox 15">
            <a:extLst>
              <a:ext uri="{FF2B5EF4-FFF2-40B4-BE49-F238E27FC236}">
                <a16:creationId xmlns:a16="http://schemas.microsoft.com/office/drawing/2014/main" id="{19D42A98-A373-B1D4-5A2E-C21B2D08996C}"/>
              </a:ext>
            </a:extLst>
          </p:cNvPr>
          <p:cNvSpPr txBox="1"/>
          <p:nvPr/>
        </p:nvSpPr>
        <p:spPr>
          <a:xfrm>
            <a:off x="3059430" y="5744605"/>
            <a:ext cx="2971800" cy="369332"/>
          </a:xfrm>
          <a:prstGeom prst="rect">
            <a:avLst/>
          </a:prstGeom>
          <a:noFill/>
        </p:spPr>
        <p:txBody>
          <a:bodyPr wrap="square" rtlCol="0">
            <a:spAutoFit/>
          </a:bodyPr>
          <a:lstStyle/>
          <a:p>
            <a:pPr algn="ctr"/>
            <a:r>
              <a:rPr lang="en-US">
                <a:solidFill>
                  <a:schemeClr val="bg1"/>
                </a:solidFill>
              </a:rPr>
              <a:t>forward energy map </a:t>
            </a:r>
          </a:p>
        </p:txBody>
      </p:sp>
      <p:sp>
        <p:nvSpPr>
          <p:cNvPr id="18" name="TextBox 17">
            <a:extLst>
              <a:ext uri="{FF2B5EF4-FFF2-40B4-BE49-F238E27FC236}">
                <a16:creationId xmlns:a16="http://schemas.microsoft.com/office/drawing/2014/main" id="{E5707D62-CBC7-A160-C8C8-5BE6F27ED0DC}"/>
              </a:ext>
            </a:extLst>
          </p:cNvPr>
          <p:cNvSpPr txBox="1"/>
          <p:nvPr/>
        </p:nvSpPr>
        <p:spPr>
          <a:xfrm>
            <a:off x="5768340" y="5747103"/>
            <a:ext cx="2971800" cy="369332"/>
          </a:xfrm>
          <a:prstGeom prst="rect">
            <a:avLst/>
          </a:prstGeom>
          <a:noFill/>
        </p:spPr>
        <p:txBody>
          <a:bodyPr wrap="square" rtlCol="0">
            <a:spAutoFit/>
          </a:bodyPr>
          <a:lstStyle/>
          <a:p>
            <a:pPr algn="ctr"/>
            <a:r>
              <a:rPr lang="en-US">
                <a:solidFill>
                  <a:schemeClr val="bg1"/>
                </a:solidFill>
              </a:rPr>
              <a:t>seam </a:t>
            </a:r>
          </a:p>
        </p:txBody>
      </p:sp>
      <p:graphicFrame>
        <p:nvGraphicFramePr>
          <p:cNvPr id="26" name="Table 25">
            <a:extLst>
              <a:ext uri="{FF2B5EF4-FFF2-40B4-BE49-F238E27FC236}">
                <a16:creationId xmlns:a16="http://schemas.microsoft.com/office/drawing/2014/main" id="{A036578F-70F3-52AE-734C-2B2C9D89BAE7}"/>
              </a:ext>
            </a:extLst>
          </p:cNvPr>
          <p:cNvGraphicFramePr>
            <a:graphicFrameLocks noGrp="1"/>
          </p:cNvGraphicFramePr>
          <p:nvPr>
            <p:extLst>
              <p:ext uri="{D42A27DB-BD31-4B8C-83A1-F6EECF244321}">
                <p14:modId xmlns:p14="http://schemas.microsoft.com/office/powerpoint/2010/main" val="111560209"/>
              </p:ext>
            </p:extLst>
          </p:nvPr>
        </p:nvGraphicFramePr>
        <p:xfrm>
          <a:off x="1066800" y="2286000"/>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33</a:t>
                      </a:r>
                    </a:p>
                  </a:txBody>
                  <a:tcPr anchor="ctr">
                    <a:solidFill>
                      <a:srgbClr val="CCFFFF"/>
                    </a:solidFill>
                  </a:tcPr>
                </a:tc>
                <a:tc>
                  <a:txBody>
                    <a:bodyPr/>
                    <a:lstStyle/>
                    <a:p>
                      <a:pPr algn="ctr"/>
                      <a:r>
                        <a:rPr lang="en-US"/>
                        <a:t>38</a:t>
                      </a:r>
                    </a:p>
                  </a:txBody>
                  <a:tcPr anchor="ctr">
                    <a:solidFill>
                      <a:srgbClr val="CCFFFF"/>
                    </a:solidFill>
                  </a:tcPr>
                </a:tc>
                <a:tc>
                  <a:txBody>
                    <a:bodyPr/>
                    <a:lstStyle/>
                    <a:p>
                      <a:pPr algn="ctr"/>
                      <a:r>
                        <a:rPr lang="en-US"/>
                        <a:t>37</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35</a:t>
                      </a:r>
                    </a:p>
                  </a:txBody>
                  <a:tcPr anchor="ctr">
                    <a:solidFill>
                      <a:srgbClr val="CCFFFF"/>
                    </a:solidFill>
                  </a:tcPr>
                </a:tc>
                <a:tc>
                  <a:txBody>
                    <a:bodyPr/>
                    <a:lstStyle/>
                    <a:p>
                      <a:pPr algn="ctr"/>
                      <a:r>
                        <a:rPr lang="en-US"/>
                        <a:t>34</a:t>
                      </a:r>
                    </a:p>
                  </a:txBody>
                  <a:tcPr anchor="ctr">
                    <a:solidFill>
                      <a:srgbClr val="CCFFFF"/>
                    </a:solidFill>
                  </a:tcPr>
                </a:tc>
                <a:tc>
                  <a:txBody>
                    <a:bodyPr/>
                    <a:lstStyle/>
                    <a:p>
                      <a:pPr algn="ctr"/>
                      <a:r>
                        <a:rPr lang="en-US"/>
                        <a:t>40</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38</a:t>
                      </a:r>
                    </a:p>
                  </a:txBody>
                  <a:tcPr anchor="ctr">
                    <a:solidFill>
                      <a:srgbClr val="CCFFFF"/>
                    </a:solidFill>
                  </a:tcPr>
                </a:tc>
                <a:tc>
                  <a:txBody>
                    <a:bodyPr/>
                    <a:lstStyle/>
                    <a:p>
                      <a:pPr algn="ctr"/>
                      <a:r>
                        <a:rPr lang="en-US"/>
                        <a:t>42</a:t>
                      </a:r>
                    </a:p>
                  </a:txBody>
                  <a:tcPr anchor="ctr">
                    <a:solidFill>
                      <a:srgbClr val="CCFFFF"/>
                    </a:solidFill>
                  </a:tcPr>
                </a:tc>
                <a:tc>
                  <a:txBody>
                    <a:bodyPr/>
                    <a:lstStyle/>
                    <a:p>
                      <a:pPr algn="ctr"/>
                      <a:r>
                        <a:rPr lang="en-US"/>
                        <a:t>42</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27" name="Table 26">
            <a:extLst>
              <a:ext uri="{FF2B5EF4-FFF2-40B4-BE49-F238E27FC236}">
                <a16:creationId xmlns:a16="http://schemas.microsoft.com/office/drawing/2014/main" id="{4D1C846F-6C8D-867A-5D72-69AFDDE012FA}"/>
              </a:ext>
            </a:extLst>
          </p:cNvPr>
          <p:cNvGraphicFramePr>
            <a:graphicFrameLocks noGrp="1"/>
          </p:cNvGraphicFramePr>
          <p:nvPr>
            <p:extLst>
              <p:ext uri="{D42A27DB-BD31-4B8C-83A1-F6EECF244321}">
                <p14:modId xmlns:p14="http://schemas.microsoft.com/office/powerpoint/2010/main" val="2243477586"/>
              </p:ext>
            </p:extLst>
          </p:nvPr>
        </p:nvGraphicFramePr>
        <p:xfrm>
          <a:off x="1066800" y="4261962"/>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28" name="Table 27">
            <a:extLst>
              <a:ext uri="{FF2B5EF4-FFF2-40B4-BE49-F238E27FC236}">
                <a16:creationId xmlns:a16="http://schemas.microsoft.com/office/drawing/2014/main" id="{B8C46DB9-2911-CB4B-1E0D-DAFF0F38E296}"/>
              </a:ext>
            </a:extLst>
          </p:cNvPr>
          <p:cNvGraphicFramePr>
            <a:graphicFrameLocks noGrp="1"/>
          </p:cNvGraphicFramePr>
          <p:nvPr>
            <p:extLst>
              <p:ext uri="{D42A27DB-BD31-4B8C-83A1-F6EECF244321}">
                <p14:modId xmlns:p14="http://schemas.microsoft.com/office/powerpoint/2010/main" val="475712831"/>
              </p:ext>
            </p:extLst>
          </p:nvPr>
        </p:nvGraphicFramePr>
        <p:xfrm>
          <a:off x="373380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3</a:t>
                      </a:r>
                    </a:p>
                  </a:txBody>
                  <a:tcPr anchor="ctr">
                    <a:solidFill>
                      <a:srgbClr val="FFFF99"/>
                    </a:solidFill>
                  </a:tcPr>
                </a:tc>
                <a:tc>
                  <a:txBody>
                    <a:bodyPr/>
                    <a:lstStyle/>
                    <a:p>
                      <a:pPr algn="ctr"/>
                      <a:r>
                        <a:rPr lang="en-US"/>
                        <a:t>3</a:t>
                      </a:r>
                    </a:p>
                  </a:txBody>
                  <a:tcPr anchor="ctr">
                    <a:solidFill>
                      <a:srgbClr val="FFFF99"/>
                    </a:solidFill>
                  </a:tcPr>
                </a:tc>
                <a:tc>
                  <a:txBody>
                    <a:bodyPr/>
                    <a:lstStyle/>
                    <a:p>
                      <a:pPr algn="ctr"/>
                      <a:r>
                        <a:rPr lang="en-US"/>
                        <a:t>0</a:t>
                      </a:r>
                    </a:p>
                  </a:txBody>
                  <a:tcPr anchor="ctr">
                    <a:solidFill>
                      <a:srgbClr val="FFFF99"/>
                    </a:solidFill>
                  </a:tcPr>
                </a:tc>
                <a:extLst>
                  <a:ext uri="{0D108BD9-81ED-4DB2-BD59-A6C34878D82A}">
                    <a16:rowId xmlns:a16="http://schemas.microsoft.com/office/drawing/2014/main" val="280624733"/>
                  </a:ext>
                </a:extLst>
              </a:tr>
              <a:tr h="492655">
                <a:tc>
                  <a:txBody>
                    <a:bodyPr/>
                    <a:lstStyle/>
                    <a:p>
                      <a:pPr algn="ctr"/>
                      <a:r>
                        <a:rPr lang="en-US"/>
                        <a:t>4</a:t>
                      </a:r>
                    </a:p>
                  </a:txBody>
                  <a:tcPr anchor="ctr">
                    <a:solidFill>
                      <a:srgbClr val="FFFF99"/>
                    </a:solidFill>
                  </a:tcPr>
                </a:tc>
                <a:tc>
                  <a:txBody>
                    <a:bodyPr/>
                    <a:lstStyle/>
                    <a:p>
                      <a:pPr algn="ctr"/>
                      <a:r>
                        <a:rPr lang="en-US"/>
                        <a:t>2</a:t>
                      </a:r>
                    </a:p>
                  </a:txBody>
                  <a:tcPr anchor="ctr">
                    <a:solidFill>
                      <a:srgbClr val="FFFF99"/>
                    </a:solidFill>
                  </a:tcPr>
                </a:tc>
                <a:tc>
                  <a:txBody>
                    <a:bodyPr/>
                    <a:lstStyle/>
                    <a:p>
                      <a:pPr algn="ctr"/>
                      <a:r>
                        <a:rPr lang="en-US"/>
                        <a:t>0</a:t>
                      </a:r>
                    </a:p>
                  </a:txBody>
                  <a:tcPr anchor="ctr">
                    <a:solidFill>
                      <a:srgbClr val="FFFF99"/>
                    </a:solidFill>
                  </a:tcPr>
                </a:tc>
                <a:extLst>
                  <a:ext uri="{0D108BD9-81ED-4DB2-BD59-A6C34878D82A}">
                    <a16:rowId xmlns:a16="http://schemas.microsoft.com/office/drawing/2014/main" val="420990089"/>
                  </a:ext>
                </a:extLst>
              </a:tr>
              <a:tr h="492655">
                <a:tc>
                  <a:txBody>
                    <a:bodyPr/>
                    <a:lstStyle/>
                    <a:p>
                      <a:pPr algn="ctr"/>
                      <a:r>
                        <a:rPr lang="en-US"/>
                        <a:t>0</a:t>
                      </a:r>
                    </a:p>
                  </a:txBody>
                  <a:tcPr anchor="ctr">
                    <a:solidFill>
                      <a:srgbClr val="FFFF99"/>
                    </a:solidFill>
                  </a:tcPr>
                </a:tc>
                <a:tc>
                  <a:txBody>
                    <a:bodyPr/>
                    <a:lstStyle/>
                    <a:p>
                      <a:pPr algn="ctr"/>
                      <a:r>
                        <a:rPr lang="en-US"/>
                        <a:t>0</a:t>
                      </a:r>
                    </a:p>
                  </a:txBody>
                  <a:tcPr anchor="ctr">
                    <a:solidFill>
                      <a:srgbClr val="FFFF99"/>
                    </a:solidFill>
                  </a:tcPr>
                </a:tc>
                <a:tc>
                  <a:txBody>
                    <a:bodyPr/>
                    <a:lstStyle/>
                    <a:p>
                      <a:pPr algn="ctr"/>
                      <a:r>
                        <a:rPr lang="en-US"/>
                        <a:t>0</a:t>
                      </a:r>
                    </a:p>
                  </a:txBody>
                  <a:tcPr anchor="ctr">
                    <a:solidFill>
                      <a:srgbClr val="FFFF99"/>
                    </a:solidFill>
                  </a:tcPr>
                </a:tc>
                <a:extLst>
                  <a:ext uri="{0D108BD9-81ED-4DB2-BD59-A6C34878D82A}">
                    <a16:rowId xmlns:a16="http://schemas.microsoft.com/office/drawing/2014/main" val="1660353269"/>
                  </a:ext>
                </a:extLst>
              </a:tr>
            </a:tbl>
          </a:graphicData>
        </a:graphic>
      </p:graphicFrame>
      <p:graphicFrame>
        <p:nvGraphicFramePr>
          <p:cNvPr id="29" name="Table 28">
            <a:extLst>
              <a:ext uri="{FF2B5EF4-FFF2-40B4-BE49-F238E27FC236}">
                <a16:creationId xmlns:a16="http://schemas.microsoft.com/office/drawing/2014/main" id="{5DEDB901-FF8B-1E1F-A133-D7FBEBFD0B89}"/>
              </a:ext>
            </a:extLst>
          </p:cNvPr>
          <p:cNvGraphicFramePr>
            <a:graphicFrameLocks noGrp="1"/>
          </p:cNvGraphicFramePr>
          <p:nvPr>
            <p:extLst>
              <p:ext uri="{D42A27DB-BD31-4B8C-83A1-F6EECF244321}">
                <p14:modId xmlns:p14="http://schemas.microsoft.com/office/powerpoint/2010/main" val="280252276"/>
              </p:ext>
            </p:extLst>
          </p:nvPr>
        </p:nvGraphicFramePr>
        <p:xfrm>
          <a:off x="640080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0</a:t>
                      </a:r>
                    </a:p>
                  </a:txBody>
                  <a:tcPr anchor="ctr">
                    <a:solidFill>
                      <a:srgbClr val="FFFF99"/>
                    </a:solidFill>
                  </a:tcPr>
                </a:tc>
                <a:tc>
                  <a:txBody>
                    <a:bodyPr/>
                    <a:lstStyle/>
                    <a:p>
                      <a:pPr algn="ctr"/>
                      <a:r>
                        <a:rPr lang="en-US"/>
                        <a:t>5</a:t>
                      </a:r>
                    </a:p>
                  </a:txBody>
                  <a:tcPr anchor="ctr">
                    <a:solidFill>
                      <a:srgbClr val="FFFF99"/>
                    </a:solidFill>
                  </a:tcPr>
                </a:tc>
                <a:tc>
                  <a:txBody>
                    <a:bodyPr/>
                    <a:lstStyle/>
                    <a:p>
                      <a:pPr algn="ctr"/>
                      <a:r>
                        <a:rPr lang="en-US"/>
                        <a:t>0</a:t>
                      </a:r>
                    </a:p>
                  </a:txBody>
                  <a:tcPr anchor="ctr">
                    <a:solidFill>
                      <a:srgbClr val="FFFF99"/>
                    </a:solidFill>
                  </a:tcPr>
                </a:tc>
                <a:extLst>
                  <a:ext uri="{0D108BD9-81ED-4DB2-BD59-A6C34878D82A}">
                    <a16:rowId xmlns:a16="http://schemas.microsoft.com/office/drawing/2014/main" val="280624733"/>
                  </a:ext>
                </a:extLst>
              </a:tr>
              <a:tr h="492655">
                <a:tc>
                  <a:txBody>
                    <a:bodyPr/>
                    <a:lstStyle/>
                    <a:p>
                      <a:pPr algn="ctr"/>
                      <a:r>
                        <a:rPr lang="en-US"/>
                        <a:t>0</a:t>
                      </a:r>
                    </a:p>
                  </a:txBody>
                  <a:tcPr anchor="ctr">
                    <a:solidFill>
                      <a:srgbClr val="FFFF99"/>
                    </a:solidFill>
                  </a:tcPr>
                </a:tc>
                <a:tc>
                  <a:txBody>
                    <a:bodyPr/>
                    <a:lstStyle/>
                    <a:p>
                      <a:pPr algn="ctr"/>
                      <a:r>
                        <a:rPr lang="en-US"/>
                        <a:t>4</a:t>
                      </a:r>
                    </a:p>
                  </a:txBody>
                  <a:tcPr anchor="ctr">
                    <a:solidFill>
                      <a:srgbClr val="FFFF99"/>
                    </a:solidFill>
                  </a:tcPr>
                </a:tc>
                <a:tc>
                  <a:txBody>
                    <a:bodyPr/>
                    <a:lstStyle/>
                    <a:p>
                      <a:pPr algn="ctr"/>
                      <a:r>
                        <a:rPr lang="en-US"/>
                        <a:t>0</a:t>
                      </a:r>
                    </a:p>
                  </a:txBody>
                  <a:tcPr anchor="ctr">
                    <a:solidFill>
                      <a:srgbClr val="FFFF99"/>
                    </a:solidFill>
                  </a:tcPr>
                </a:tc>
                <a:extLst>
                  <a:ext uri="{0D108BD9-81ED-4DB2-BD59-A6C34878D82A}">
                    <a16:rowId xmlns:a16="http://schemas.microsoft.com/office/drawing/2014/main" val="420990089"/>
                  </a:ext>
                </a:extLst>
              </a:tr>
              <a:tr h="492655">
                <a:tc>
                  <a:txBody>
                    <a:bodyPr/>
                    <a:lstStyle/>
                    <a:p>
                      <a:pPr algn="ctr"/>
                      <a:r>
                        <a:rPr lang="en-US"/>
                        <a:t>0</a:t>
                      </a:r>
                    </a:p>
                  </a:txBody>
                  <a:tcPr anchor="ctr">
                    <a:solidFill>
                      <a:srgbClr val="FFFF99"/>
                    </a:solidFill>
                  </a:tcPr>
                </a:tc>
                <a:tc>
                  <a:txBody>
                    <a:bodyPr/>
                    <a:lstStyle/>
                    <a:p>
                      <a:pPr algn="ctr"/>
                      <a:r>
                        <a:rPr lang="en-US"/>
                        <a:t>0</a:t>
                      </a:r>
                    </a:p>
                  </a:txBody>
                  <a:tcPr anchor="ctr">
                    <a:solidFill>
                      <a:srgbClr val="FFFF99"/>
                    </a:solidFill>
                  </a:tcPr>
                </a:tc>
                <a:tc>
                  <a:txBody>
                    <a:bodyPr/>
                    <a:lstStyle/>
                    <a:p>
                      <a:pPr algn="ctr"/>
                      <a:r>
                        <a:rPr lang="en-US"/>
                        <a:t>0</a:t>
                      </a:r>
                    </a:p>
                  </a:txBody>
                  <a:tcPr anchor="ctr">
                    <a:solidFill>
                      <a:srgbClr val="FFFF99"/>
                    </a:solidFill>
                  </a:tcPr>
                </a:tc>
                <a:extLst>
                  <a:ext uri="{0D108BD9-81ED-4DB2-BD59-A6C34878D82A}">
                    <a16:rowId xmlns:a16="http://schemas.microsoft.com/office/drawing/2014/main" val="1660353269"/>
                  </a:ext>
                </a:extLst>
              </a:tr>
            </a:tbl>
          </a:graphicData>
        </a:graphic>
      </p:graphicFrame>
      <p:graphicFrame>
        <p:nvGraphicFramePr>
          <p:cNvPr id="30" name="Table 29">
            <a:extLst>
              <a:ext uri="{FF2B5EF4-FFF2-40B4-BE49-F238E27FC236}">
                <a16:creationId xmlns:a16="http://schemas.microsoft.com/office/drawing/2014/main" id="{0777E62A-1E3D-3C57-3591-5DEF30B66CD4}"/>
              </a:ext>
            </a:extLst>
          </p:cNvPr>
          <p:cNvGraphicFramePr>
            <a:graphicFrameLocks noGrp="1"/>
          </p:cNvGraphicFramePr>
          <p:nvPr>
            <p:extLst>
              <p:ext uri="{D42A27DB-BD31-4B8C-83A1-F6EECF244321}">
                <p14:modId xmlns:p14="http://schemas.microsoft.com/office/powerpoint/2010/main" val="706003053"/>
              </p:ext>
            </p:extLst>
          </p:nvPr>
        </p:nvGraphicFramePr>
        <p:xfrm>
          <a:off x="932688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0</a:t>
                      </a:r>
                    </a:p>
                  </a:txBody>
                  <a:tcPr anchor="ctr">
                    <a:solidFill>
                      <a:srgbClr val="FFFF99"/>
                    </a:solidFill>
                  </a:tcPr>
                </a:tc>
                <a:tc>
                  <a:txBody>
                    <a:bodyPr/>
                    <a:lstStyle/>
                    <a:p>
                      <a:pPr algn="ctr"/>
                      <a:r>
                        <a:rPr lang="en-US"/>
                        <a:t>1</a:t>
                      </a:r>
                    </a:p>
                  </a:txBody>
                  <a:tcPr anchor="ctr">
                    <a:solidFill>
                      <a:srgbClr val="FFFF99"/>
                    </a:solidFill>
                  </a:tcPr>
                </a:tc>
                <a:tc>
                  <a:txBody>
                    <a:bodyPr/>
                    <a:lstStyle/>
                    <a:p>
                      <a:pPr algn="ctr"/>
                      <a:r>
                        <a:rPr lang="en-US"/>
                        <a:t>2</a:t>
                      </a:r>
                    </a:p>
                  </a:txBody>
                  <a:tcPr anchor="ctr">
                    <a:solidFill>
                      <a:srgbClr val="FFFF99"/>
                    </a:solidFill>
                  </a:tcPr>
                </a:tc>
                <a:extLst>
                  <a:ext uri="{0D108BD9-81ED-4DB2-BD59-A6C34878D82A}">
                    <a16:rowId xmlns:a16="http://schemas.microsoft.com/office/drawing/2014/main" val="280624733"/>
                  </a:ext>
                </a:extLst>
              </a:tr>
              <a:tr h="492655">
                <a:tc>
                  <a:txBody>
                    <a:bodyPr/>
                    <a:lstStyle/>
                    <a:p>
                      <a:pPr algn="ctr"/>
                      <a:r>
                        <a:rPr lang="en-US"/>
                        <a:t>0</a:t>
                      </a:r>
                    </a:p>
                  </a:txBody>
                  <a:tcPr anchor="ctr">
                    <a:solidFill>
                      <a:srgbClr val="FFFF99"/>
                    </a:solidFill>
                  </a:tcPr>
                </a:tc>
                <a:tc>
                  <a:txBody>
                    <a:bodyPr/>
                    <a:lstStyle/>
                    <a:p>
                      <a:pPr algn="ctr"/>
                      <a:r>
                        <a:rPr lang="en-US"/>
                        <a:t>7</a:t>
                      </a:r>
                    </a:p>
                  </a:txBody>
                  <a:tcPr anchor="ctr">
                    <a:solidFill>
                      <a:srgbClr val="FFFF99"/>
                    </a:solidFill>
                  </a:tcPr>
                </a:tc>
                <a:tc>
                  <a:txBody>
                    <a:bodyPr/>
                    <a:lstStyle/>
                    <a:p>
                      <a:pPr algn="ctr"/>
                      <a:r>
                        <a:rPr lang="en-US"/>
                        <a:t>8</a:t>
                      </a:r>
                    </a:p>
                  </a:txBody>
                  <a:tcPr anchor="ctr">
                    <a:solidFill>
                      <a:srgbClr val="FFFF99"/>
                    </a:solidFill>
                  </a:tcPr>
                </a:tc>
                <a:extLst>
                  <a:ext uri="{0D108BD9-81ED-4DB2-BD59-A6C34878D82A}">
                    <a16:rowId xmlns:a16="http://schemas.microsoft.com/office/drawing/2014/main" val="420990089"/>
                  </a:ext>
                </a:extLst>
              </a:tr>
              <a:tr h="492655">
                <a:tc>
                  <a:txBody>
                    <a:bodyPr/>
                    <a:lstStyle/>
                    <a:p>
                      <a:pPr algn="ctr"/>
                      <a:r>
                        <a:rPr lang="en-US"/>
                        <a:t>0</a:t>
                      </a:r>
                    </a:p>
                  </a:txBody>
                  <a:tcPr anchor="ctr">
                    <a:solidFill>
                      <a:srgbClr val="FFFF99"/>
                    </a:solidFill>
                  </a:tcPr>
                </a:tc>
                <a:tc>
                  <a:txBody>
                    <a:bodyPr/>
                    <a:lstStyle/>
                    <a:p>
                      <a:pPr algn="ctr"/>
                      <a:r>
                        <a:rPr lang="en-US"/>
                        <a:t>0</a:t>
                      </a:r>
                    </a:p>
                  </a:txBody>
                  <a:tcPr anchor="ctr">
                    <a:solidFill>
                      <a:srgbClr val="FFFF99"/>
                    </a:solidFill>
                  </a:tcPr>
                </a:tc>
                <a:tc>
                  <a:txBody>
                    <a:bodyPr/>
                    <a:lstStyle/>
                    <a:p>
                      <a:pPr algn="ctr"/>
                      <a:r>
                        <a:rPr lang="en-US"/>
                        <a:t>0</a:t>
                      </a:r>
                    </a:p>
                  </a:txBody>
                  <a:tcPr anchor="ctr">
                    <a:solidFill>
                      <a:srgbClr val="FFFF99"/>
                    </a:solidFill>
                  </a:tcPr>
                </a:tc>
                <a:extLst>
                  <a:ext uri="{0D108BD9-81ED-4DB2-BD59-A6C34878D82A}">
                    <a16:rowId xmlns:a16="http://schemas.microsoft.com/office/drawing/2014/main" val="1660353269"/>
                  </a:ext>
                </a:extLst>
              </a:tr>
            </a:tbl>
          </a:graphicData>
        </a:graphic>
      </p:graphicFrame>
      <p:graphicFrame>
        <p:nvGraphicFramePr>
          <p:cNvPr id="31" name="Table 30">
            <a:extLst>
              <a:ext uri="{FF2B5EF4-FFF2-40B4-BE49-F238E27FC236}">
                <a16:creationId xmlns:a16="http://schemas.microsoft.com/office/drawing/2014/main" id="{4709FBE3-C54A-84B6-FC0A-106BA54E5E68}"/>
              </a:ext>
            </a:extLst>
          </p:cNvPr>
          <p:cNvGraphicFramePr>
            <a:graphicFrameLocks noGrp="1"/>
          </p:cNvGraphicFramePr>
          <p:nvPr>
            <p:extLst>
              <p:ext uri="{D42A27DB-BD31-4B8C-83A1-F6EECF244321}">
                <p14:modId xmlns:p14="http://schemas.microsoft.com/office/powerpoint/2010/main" val="2360554942"/>
              </p:ext>
            </p:extLst>
          </p:nvPr>
        </p:nvGraphicFramePr>
        <p:xfrm>
          <a:off x="3738880" y="4261962"/>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280624733"/>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420990089"/>
                  </a:ext>
                </a:extLst>
              </a:tr>
              <a:tr h="492655">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tc>
                  <a:txBody>
                    <a:bodyPr/>
                    <a:lstStyle/>
                    <a:p>
                      <a:pPr algn="ctr"/>
                      <a:endParaRPr lang="en-US"/>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33" name="Table 32">
            <a:extLst>
              <a:ext uri="{FF2B5EF4-FFF2-40B4-BE49-F238E27FC236}">
                <a16:creationId xmlns:a16="http://schemas.microsoft.com/office/drawing/2014/main" id="{A7869BC3-6F2C-84CA-FE4D-D07F4141641F}"/>
              </a:ext>
            </a:extLst>
          </p:cNvPr>
          <p:cNvGraphicFramePr>
            <a:graphicFrameLocks noGrp="1"/>
          </p:cNvGraphicFramePr>
          <p:nvPr>
            <p:extLst>
              <p:ext uri="{D42A27DB-BD31-4B8C-83A1-F6EECF244321}">
                <p14:modId xmlns:p14="http://schemas.microsoft.com/office/powerpoint/2010/main" val="3942252703"/>
              </p:ext>
            </p:extLst>
          </p:nvPr>
        </p:nvGraphicFramePr>
        <p:xfrm>
          <a:off x="7000240" y="4287204"/>
          <a:ext cx="59944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3743514668"/>
                    </a:ext>
                  </a:extLst>
                </a:gridCol>
              </a:tblGrid>
              <a:tr h="492655">
                <a:tc>
                  <a:txBody>
                    <a:bodyPr/>
                    <a:lstStyle/>
                    <a:p>
                      <a:pPr algn="ctr"/>
                      <a:endParaRPr lang="en-US"/>
                    </a:p>
                  </a:txBody>
                  <a:tcPr anchor="ctr">
                    <a:solidFill>
                      <a:srgbClr val="CCFFFF"/>
                    </a:solidFill>
                  </a:tcPr>
                </a:tc>
                <a:extLst>
                  <a:ext uri="{0D108BD9-81ED-4DB2-BD59-A6C34878D82A}">
                    <a16:rowId xmlns:a16="http://schemas.microsoft.com/office/drawing/2014/main" val="2630273751"/>
                  </a:ext>
                </a:extLst>
              </a:tr>
              <a:tr h="492655">
                <a:tc>
                  <a:txBody>
                    <a:bodyPr/>
                    <a:lstStyle/>
                    <a:p>
                      <a:pPr algn="ctr"/>
                      <a:endParaRPr lang="en-US"/>
                    </a:p>
                  </a:txBody>
                  <a:tcPr anchor="ctr">
                    <a:solidFill>
                      <a:srgbClr val="CCFFFF"/>
                    </a:solidFill>
                  </a:tcPr>
                </a:tc>
                <a:extLst>
                  <a:ext uri="{0D108BD9-81ED-4DB2-BD59-A6C34878D82A}">
                    <a16:rowId xmlns:a16="http://schemas.microsoft.com/office/drawing/2014/main" val="2562092112"/>
                  </a:ext>
                </a:extLst>
              </a:tr>
              <a:tr h="492655">
                <a:tc>
                  <a:txBody>
                    <a:bodyPr/>
                    <a:lstStyle/>
                    <a:p>
                      <a:pPr algn="ctr"/>
                      <a:endParaRPr lang="en-US"/>
                    </a:p>
                  </a:txBody>
                  <a:tcPr anchor="ctr">
                    <a:solidFill>
                      <a:srgbClr val="CCFFFF"/>
                    </a:solidFill>
                  </a:tcPr>
                </a:tc>
                <a:extLst>
                  <a:ext uri="{0D108BD9-81ED-4DB2-BD59-A6C34878D82A}">
                    <a16:rowId xmlns:a16="http://schemas.microsoft.com/office/drawing/2014/main" val="2445239891"/>
                  </a:ext>
                </a:extLst>
              </a:tr>
            </a:tbl>
          </a:graphicData>
        </a:graphic>
      </p:graphicFrame>
    </p:spTree>
    <p:extLst>
      <p:ext uri="{BB962C8B-B14F-4D97-AF65-F5344CB8AC3E}">
        <p14:creationId xmlns:p14="http://schemas.microsoft.com/office/powerpoint/2010/main" val="31648710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4" name="Text Placeholder 1">
            <a:extLst>
              <a:ext uri="{FF2B5EF4-FFF2-40B4-BE49-F238E27FC236}">
                <a16:creationId xmlns:a16="http://schemas.microsoft.com/office/drawing/2014/main" id="{7E183ADC-449D-AC71-BCBF-F9A83ACCACA3}"/>
              </a:ext>
            </a:extLst>
          </p:cNvPr>
          <p:cNvSpPr txBox="1">
            <a:spLocks/>
          </p:cNvSpPr>
          <p:nvPr/>
        </p:nvSpPr>
        <p:spPr bwMode="auto">
          <a:xfrm>
            <a:off x="2209800" y="624371"/>
            <a:ext cx="9257474" cy="90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pPr marL="457200" indent="-457200">
              <a:buFont typeface="Wingdings" panose="05000000000000000000" pitchFamily="2" charset="2"/>
              <a:buChar char="§"/>
            </a:pPr>
            <a:r>
              <a:rPr lang="en-US" kern="0">
                <a:solidFill>
                  <a:schemeClr val="bg1"/>
                </a:solidFill>
              </a:rPr>
              <a:t>Forward energy + Dynamic Programming:</a:t>
            </a:r>
          </a:p>
        </p:txBody>
      </p:sp>
      <p:sp>
        <p:nvSpPr>
          <p:cNvPr id="7" name="TextBox 6">
            <a:extLst>
              <a:ext uri="{FF2B5EF4-FFF2-40B4-BE49-F238E27FC236}">
                <a16:creationId xmlns:a16="http://schemas.microsoft.com/office/drawing/2014/main" id="{21C6196C-4248-5080-B38C-5205BDBA7D84}"/>
              </a:ext>
            </a:extLst>
          </p:cNvPr>
          <p:cNvSpPr txBox="1"/>
          <p:nvPr/>
        </p:nvSpPr>
        <p:spPr>
          <a:xfrm>
            <a:off x="480060" y="5744964"/>
            <a:ext cx="2971800" cy="369332"/>
          </a:xfrm>
          <a:prstGeom prst="rect">
            <a:avLst/>
          </a:prstGeom>
          <a:noFill/>
        </p:spPr>
        <p:txBody>
          <a:bodyPr wrap="square" rtlCol="0">
            <a:spAutoFit/>
          </a:bodyPr>
          <a:lstStyle/>
          <a:p>
            <a:pPr algn="ctr"/>
            <a:r>
              <a:rPr lang="en-US">
                <a:solidFill>
                  <a:schemeClr val="bg1"/>
                </a:solidFill>
              </a:rPr>
              <a:t>energy map</a:t>
            </a:r>
          </a:p>
        </p:txBody>
      </p:sp>
      <p:sp>
        <p:nvSpPr>
          <p:cNvPr id="8" name="TextBox 7">
            <a:extLst>
              <a:ext uri="{FF2B5EF4-FFF2-40B4-BE49-F238E27FC236}">
                <a16:creationId xmlns:a16="http://schemas.microsoft.com/office/drawing/2014/main" id="{938DB391-A32E-0261-383B-ABACB19E0689}"/>
              </a:ext>
            </a:extLst>
          </p:cNvPr>
          <p:cNvSpPr txBox="1"/>
          <p:nvPr/>
        </p:nvSpPr>
        <p:spPr>
          <a:xfrm>
            <a:off x="480060" y="3763965"/>
            <a:ext cx="2971800" cy="369332"/>
          </a:xfrm>
          <a:prstGeom prst="rect">
            <a:avLst/>
          </a:prstGeom>
          <a:noFill/>
        </p:spPr>
        <p:txBody>
          <a:bodyPr wrap="square" rtlCol="0">
            <a:spAutoFit/>
          </a:bodyPr>
          <a:lstStyle/>
          <a:p>
            <a:pPr algn="ctr"/>
            <a:r>
              <a:rPr lang="en-US">
                <a:solidFill>
                  <a:schemeClr val="bg1"/>
                </a:solidFill>
              </a:rPr>
              <a:t>image</a:t>
            </a:r>
          </a:p>
        </p:txBody>
      </p:sp>
      <p:sp>
        <p:nvSpPr>
          <p:cNvPr id="13" name="TextBox 12">
            <a:extLst>
              <a:ext uri="{FF2B5EF4-FFF2-40B4-BE49-F238E27FC236}">
                <a16:creationId xmlns:a16="http://schemas.microsoft.com/office/drawing/2014/main" id="{E28AD86E-4128-3007-20DD-546F7A857A4E}"/>
              </a:ext>
            </a:extLst>
          </p:cNvPr>
          <p:cNvSpPr txBox="1"/>
          <p:nvPr/>
        </p:nvSpPr>
        <p:spPr>
          <a:xfrm>
            <a:off x="3147060" y="3772417"/>
            <a:ext cx="2971800" cy="369332"/>
          </a:xfrm>
          <a:prstGeom prst="rect">
            <a:avLst/>
          </a:prstGeom>
          <a:noFill/>
        </p:spPr>
        <p:txBody>
          <a:bodyPr wrap="square" rtlCol="0">
            <a:spAutoFit/>
          </a:bodyPr>
          <a:lstStyle/>
          <a:p>
            <a:pPr algn="ctr"/>
            <a:r>
              <a:rPr lang="en-US">
                <a:solidFill>
                  <a:schemeClr val="bg1"/>
                </a:solidFill>
              </a:rPr>
              <a:t>left-femap</a:t>
            </a:r>
          </a:p>
        </p:txBody>
      </p:sp>
      <p:sp>
        <p:nvSpPr>
          <p:cNvPr id="14" name="TextBox 13">
            <a:extLst>
              <a:ext uri="{FF2B5EF4-FFF2-40B4-BE49-F238E27FC236}">
                <a16:creationId xmlns:a16="http://schemas.microsoft.com/office/drawing/2014/main" id="{456EFA67-CE3B-F5E7-5042-47C0ADF328CD}"/>
              </a:ext>
            </a:extLst>
          </p:cNvPr>
          <p:cNvSpPr txBox="1"/>
          <p:nvPr/>
        </p:nvSpPr>
        <p:spPr>
          <a:xfrm>
            <a:off x="5814060" y="3780869"/>
            <a:ext cx="2971800" cy="369332"/>
          </a:xfrm>
          <a:prstGeom prst="rect">
            <a:avLst/>
          </a:prstGeom>
          <a:noFill/>
        </p:spPr>
        <p:txBody>
          <a:bodyPr wrap="square" rtlCol="0">
            <a:spAutoFit/>
          </a:bodyPr>
          <a:lstStyle/>
          <a:p>
            <a:pPr algn="ctr"/>
            <a:r>
              <a:rPr lang="en-US">
                <a:solidFill>
                  <a:schemeClr val="bg1"/>
                </a:solidFill>
              </a:rPr>
              <a:t>top-femap</a:t>
            </a:r>
          </a:p>
        </p:txBody>
      </p:sp>
      <p:sp>
        <p:nvSpPr>
          <p:cNvPr id="15" name="TextBox 14">
            <a:extLst>
              <a:ext uri="{FF2B5EF4-FFF2-40B4-BE49-F238E27FC236}">
                <a16:creationId xmlns:a16="http://schemas.microsoft.com/office/drawing/2014/main" id="{D95CBCC2-996E-D705-7C7C-3DC0FA3F3482}"/>
              </a:ext>
            </a:extLst>
          </p:cNvPr>
          <p:cNvSpPr txBox="1"/>
          <p:nvPr/>
        </p:nvSpPr>
        <p:spPr>
          <a:xfrm>
            <a:off x="8740140" y="3761861"/>
            <a:ext cx="2971800" cy="369332"/>
          </a:xfrm>
          <a:prstGeom prst="rect">
            <a:avLst/>
          </a:prstGeom>
          <a:noFill/>
        </p:spPr>
        <p:txBody>
          <a:bodyPr wrap="square" rtlCol="0">
            <a:spAutoFit/>
          </a:bodyPr>
          <a:lstStyle/>
          <a:p>
            <a:pPr algn="ctr"/>
            <a:r>
              <a:rPr lang="en-US">
                <a:solidFill>
                  <a:schemeClr val="bg1"/>
                </a:solidFill>
              </a:rPr>
              <a:t>right-femap</a:t>
            </a:r>
          </a:p>
        </p:txBody>
      </p:sp>
      <p:sp>
        <p:nvSpPr>
          <p:cNvPr id="16" name="TextBox 15">
            <a:extLst>
              <a:ext uri="{FF2B5EF4-FFF2-40B4-BE49-F238E27FC236}">
                <a16:creationId xmlns:a16="http://schemas.microsoft.com/office/drawing/2014/main" id="{19D42A98-A373-B1D4-5A2E-C21B2D08996C}"/>
              </a:ext>
            </a:extLst>
          </p:cNvPr>
          <p:cNvSpPr txBox="1"/>
          <p:nvPr/>
        </p:nvSpPr>
        <p:spPr>
          <a:xfrm>
            <a:off x="3059430" y="5744605"/>
            <a:ext cx="2971800" cy="369332"/>
          </a:xfrm>
          <a:prstGeom prst="rect">
            <a:avLst/>
          </a:prstGeom>
          <a:noFill/>
        </p:spPr>
        <p:txBody>
          <a:bodyPr wrap="square" rtlCol="0">
            <a:spAutoFit/>
          </a:bodyPr>
          <a:lstStyle/>
          <a:p>
            <a:pPr algn="ctr"/>
            <a:r>
              <a:rPr lang="en-US">
                <a:solidFill>
                  <a:schemeClr val="bg1"/>
                </a:solidFill>
              </a:rPr>
              <a:t>forward energy map </a:t>
            </a:r>
          </a:p>
        </p:txBody>
      </p:sp>
      <p:sp>
        <p:nvSpPr>
          <p:cNvPr id="18" name="TextBox 17">
            <a:extLst>
              <a:ext uri="{FF2B5EF4-FFF2-40B4-BE49-F238E27FC236}">
                <a16:creationId xmlns:a16="http://schemas.microsoft.com/office/drawing/2014/main" id="{E5707D62-CBC7-A160-C8C8-5BE6F27ED0DC}"/>
              </a:ext>
            </a:extLst>
          </p:cNvPr>
          <p:cNvSpPr txBox="1"/>
          <p:nvPr/>
        </p:nvSpPr>
        <p:spPr>
          <a:xfrm>
            <a:off x="5768340" y="5747103"/>
            <a:ext cx="2971800" cy="369332"/>
          </a:xfrm>
          <a:prstGeom prst="rect">
            <a:avLst/>
          </a:prstGeom>
          <a:noFill/>
        </p:spPr>
        <p:txBody>
          <a:bodyPr wrap="square" rtlCol="0">
            <a:spAutoFit/>
          </a:bodyPr>
          <a:lstStyle/>
          <a:p>
            <a:pPr algn="ctr"/>
            <a:r>
              <a:rPr lang="en-US">
                <a:solidFill>
                  <a:schemeClr val="bg1"/>
                </a:solidFill>
              </a:rPr>
              <a:t>seam </a:t>
            </a:r>
          </a:p>
        </p:txBody>
      </p:sp>
      <p:graphicFrame>
        <p:nvGraphicFramePr>
          <p:cNvPr id="35" name="Table 34">
            <a:extLst>
              <a:ext uri="{FF2B5EF4-FFF2-40B4-BE49-F238E27FC236}">
                <a16:creationId xmlns:a16="http://schemas.microsoft.com/office/drawing/2014/main" id="{6C20C9D2-EE29-5781-4A9F-3D3F9E97DB99}"/>
              </a:ext>
            </a:extLst>
          </p:cNvPr>
          <p:cNvGraphicFramePr>
            <a:graphicFrameLocks noGrp="1"/>
          </p:cNvGraphicFramePr>
          <p:nvPr/>
        </p:nvGraphicFramePr>
        <p:xfrm>
          <a:off x="1066800" y="4261962"/>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36" name="Table 35">
            <a:extLst>
              <a:ext uri="{FF2B5EF4-FFF2-40B4-BE49-F238E27FC236}">
                <a16:creationId xmlns:a16="http://schemas.microsoft.com/office/drawing/2014/main" id="{5FE30A7F-321C-9282-6727-DB74F1E7F1B6}"/>
              </a:ext>
            </a:extLst>
          </p:cNvPr>
          <p:cNvGraphicFramePr>
            <a:graphicFrameLocks noGrp="1"/>
          </p:cNvGraphicFramePr>
          <p:nvPr>
            <p:extLst>
              <p:ext uri="{D42A27DB-BD31-4B8C-83A1-F6EECF244321}">
                <p14:modId xmlns:p14="http://schemas.microsoft.com/office/powerpoint/2010/main" val="1775727075"/>
              </p:ext>
            </p:extLst>
          </p:nvPr>
        </p:nvGraphicFramePr>
        <p:xfrm>
          <a:off x="373380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3</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4</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0</a:t>
                      </a:r>
                    </a:p>
                  </a:txBody>
                  <a:tcPr anchor="ctr">
                    <a:solidFill>
                      <a:srgbClr val="CCFFFF"/>
                    </a:solidFill>
                  </a:tcPr>
                </a:tc>
                <a:tc>
                  <a:txBody>
                    <a:bodyPr/>
                    <a:lstStyle/>
                    <a:p>
                      <a:pPr algn="ctr"/>
                      <a:r>
                        <a:rPr lang="en-US"/>
                        <a:t>0</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37" name="Table 36">
            <a:extLst>
              <a:ext uri="{FF2B5EF4-FFF2-40B4-BE49-F238E27FC236}">
                <a16:creationId xmlns:a16="http://schemas.microsoft.com/office/drawing/2014/main" id="{95DB77EE-9D11-0624-19B2-5CD4275DAB61}"/>
              </a:ext>
            </a:extLst>
          </p:cNvPr>
          <p:cNvGraphicFramePr>
            <a:graphicFrameLocks noGrp="1"/>
          </p:cNvGraphicFramePr>
          <p:nvPr>
            <p:extLst>
              <p:ext uri="{D42A27DB-BD31-4B8C-83A1-F6EECF244321}">
                <p14:modId xmlns:p14="http://schemas.microsoft.com/office/powerpoint/2010/main" val="1022860342"/>
              </p:ext>
            </p:extLst>
          </p:nvPr>
        </p:nvGraphicFramePr>
        <p:xfrm>
          <a:off x="640080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0</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0</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0</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38" name="Table 37">
            <a:extLst>
              <a:ext uri="{FF2B5EF4-FFF2-40B4-BE49-F238E27FC236}">
                <a16:creationId xmlns:a16="http://schemas.microsoft.com/office/drawing/2014/main" id="{D354C488-2A8E-454D-3658-92C07A21D74B}"/>
              </a:ext>
            </a:extLst>
          </p:cNvPr>
          <p:cNvGraphicFramePr>
            <a:graphicFrameLocks noGrp="1"/>
          </p:cNvGraphicFramePr>
          <p:nvPr>
            <p:extLst>
              <p:ext uri="{D42A27DB-BD31-4B8C-83A1-F6EECF244321}">
                <p14:modId xmlns:p14="http://schemas.microsoft.com/office/powerpoint/2010/main" val="4204788764"/>
              </p:ext>
            </p:extLst>
          </p:nvPr>
        </p:nvGraphicFramePr>
        <p:xfrm>
          <a:off x="932688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0</a:t>
                      </a:r>
                    </a:p>
                  </a:txBody>
                  <a:tcPr anchor="ctr">
                    <a:solidFill>
                      <a:srgbClr val="CCFFFF"/>
                    </a:solidFill>
                  </a:tcPr>
                </a:tc>
                <a:tc>
                  <a:txBody>
                    <a:bodyPr/>
                    <a:lstStyle/>
                    <a:p>
                      <a:pPr algn="ctr"/>
                      <a:r>
                        <a:rPr lang="en-US"/>
                        <a:t>1</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0</a:t>
                      </a:r>
                    </a:p>
                  </a:txBody>
                  <a:tcPr anchor="ctr">
                    <a:solidFill>
                      <a:srgbClr val="CCFFFF"/>
                    </a:solidFill>
                  </a:tcPr>
                </a:tc>
                <a:tc>
                  <a:txBody>
                    <a:bodyPr/>
                    <a:lstStyle/>
                    <a:p>
                      <a:pPr algn="ctr"/>
                      <a:r>
                        <a:rPr lang="en-US"/>
                        <a:t>7</a:t>
                      </a:r>
                    </a:p>
                  </a:txBody>
                  <a:tcPr anchor="ctr">
                    <a:solidFill>
                      <a:srgbClr val="CCFFFF"/>
                    </a:solidFill>
                  </a:tcPr>
                </a:tc>
                <a:tc>
                  <a:txBody>
                    <a:bodyPr/>
                    <a:lstStyle/>
                    <a:p>
                      <a:pPr algn="ctr"/>
                      <a:r>
                        <a:rPr lang="en-US"/>
                        <a:t>8</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0</a:t>
                      </a:r>
                    </a:p>
                  </a:txBody>
                  <a:tcPr anchor="ctr">
                    <a:solidFill>
                      <a:srgbClr val="CCFFFF"/>
                    </a:solidFill>
                  </a:tcPr>
                </a:tc>
                <a:tc>
                  <a:txBody>
                    <a:bodyPr/>
                    <a:lstStyle/>
                    <a:p>
                      <a:pPr algn="ctr"/>
                      <a:r>
                        <a:rPr lang="en-US"/>
                        <a:t>0</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39" name="Table 38">
            <a:extLst>
              <a:ext uri="{FF2B5EF4-FFF2-40B4-BE49-F238E27FC236}">
                <a16:creationId xmlns:a16="http://schemas.microsoft.com/office/drawing/2014/main" id="{04320019-DE1D-D1BC-6467-103EEEA89EDC}"/>
              </a:ext>
            </a:extLst>
          </p:cNvPr>
          <p:cNvGraphicFramePr>
            <a:graphicFrameLocks noGrp="1"/>
          </p:cNvGraphicFramePr>
          <p:nvPr>
            <p:extLst>
              <p:ext uri="{D42A27DB-BD31-4B8C-83A1-F6EECF244321}">
                <p14:modId xmlns:p14="http://schemas.microsoft.com/office/powerpoint/2010/main" val="753085731"/>
              </p:ext>
            </p:extLst>
          </p:nvPr>
        </p:nvGraphicFramePr>
        <p:xfrm>
          <a:off x="3738880" y="4261962"/>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4</a:t>
                      </a:r>
                    </a:p>
                  </a:txBody>
                  <a:tcPr anchor="ctr">
                    <a:solidFill>
                      <a:srgbClr val="FFFF99"/>
                    </a:solidFill>
                  </a:tcPr>
                </a:tc>
                <a:tc>
                  <a:txBody>
                    <a:bodyPr/>
                    <a:lstStyle/>
                    <a:p>
                      <a:pPr algn="ctr"/>
                      <a:r>
                        <a:rPr lang="en-US"/>
                        <a:t>5</a:t>
                      </a:r>
                    </a:p>
                  </a:txBody>
                  <a:tcPr anchor="ctr">
                    <a:solidFill>
                      <a:srgbClr val="FFFF99"/>
                    </a:solidFill>
                  </a:tcPr>
                </a:tc>
                <a:tc>
                  <a:txBody>
                    <a:bodyPr/>
                    <a:lstStyle/>
                    <a:p>
                      <a:pPr algn="ctr"/>
                      <a:r>
                        <a:rPr lang="en-US"/>
                        <a:t>2</a:t>
                      </a:r>
                    </a:p>
                  </a:txBody>
                  <a:tcPr anchor="ctr">
                    <a:solidFill>
                      <a:srgbClr val="FFFF99"/>
                    </a:solidFill>
                  </a:tcPr>
                </a:tc>
                <a:extLst>
                  <a:ext uri="{0D108BD9-81ED-4DB2-BD59-A6C34878D82A}">
                    <a16:rowId xmlns:a16="http://schemas.microsoft.com/office/drawing/2014/main" val="280624733"/>
                  </a:ext>
                </a:extLst>
              </a:tr>
              <a:tr h="492655">
                <a:tc>
                  <a:txBody>
                    <a:bodyPr/>
                    <a:lstStyle/>
                    <a:p>
                      <a:pPr algn="ctr"/>
                      <a:r>
                        <a:rPr lang="en-US"/>
                        <a:t>10</a:t>
                      </a:r>
                    </a:p>
                  </a:txBody>
                  <a:tcPr anchor="ctr">
                    <a:solidFill>
                      <a:srgbClr val="FFFF99"/>
                    </a:solidFill>
                  </a:tcPr>
                </a:tc>
                <a:tc>
                  <a:txBody>
                    <a:bodyPr/>
                    <a:lstStyle/>
                    <a:p>
                      <a:pPr algn="ctr"/>
                      <a:r>
                        <a:rPr lang="en-US"/>
                        <a:t>12</a:t>
                      </a:r>
                    </a:p>
                  </a:txBody>
                  <a:tcPr anchor="ctr">
                    <a:solidFill>
                      <a:srgbClr val="FFFF99"/>
                    </a:solidFill>
                  </a:tcPr>
                </a:tc>
                <a:tc>
                  <a:txBody>
                    <a:bodyPr/>
                    <a:lstStyle/>
                    <a:p>
                      <a:pPr algn="ctr"/>
                      <a:r>
                        <a:rPr lang="en-US"/>
                        <a:t>6</a:t>
                      </a:r>
                    </a:p>
                  </a:txBody>
                  <a:tcPr anchor="ctr">
                    <a:solidFill>
                      <a:srgbClr val="FFFF99"/>
                    </a:solidFill>
                  </a:tcPr>
                </a:tc>
                <a:extLst>
                  <a:ext uri="{0D108BD9-81ED-4DB2-BD59-A6C34878D82A}">
                    <a16:rowId xmlns:a16="http://schemas.microsoft.com/office/drawing/2014/main" val="420990089"/>
                  </a:ext>
                </a:extLst>
              </a:tr>
              <a:tr h="492655">
                <a:tc>
                  <a:txBody>
                    <a:bodyPr/>
                    <a:lstStyle/>
                    <a:p>
                      <a:pPr algn="ctr"/>
                      <a:r>
                        <a:rPr lang="en-US"/>
                        <a:t>11</a:t>
                      </a:r>
                    </a:p>
                  </a:txBody>
                  <a:tcPr anchor="ctr">
                    <a:solidFill>
                      <a:srgbClr val="FFFF99"/>
                    </a:solidFill>
                  </a:tcPr>
                </a:tc>
                <a:tc>
                  <a:txBody>
                    <a:bodyPr/>
                    <a:lstStyle/>
                    <a:p>
                      <a:pPr algn="ctr"/>
                      <a:r>
                        <a:rPr lang="en-US"/>
                        <a:t>21</a:t>
                      </a:r>
                    </a:p>
                  </a:txBody>
                  <a:tcPr anchor="ctr">
                    <a:solidFill>
                      <a:srgbClr val="FFFF99"/>
                    </a:solidFill>
                  </a:tcPr>
                </a:tc>
                <a:tc>
                  <a:txBody>
                    <a:bodyPr/>
                    <a:lstStyle/>
                    <a:p>
                      <a:pPr algn="ctr"/>
                      <a:r>
                        <a:rPr lang="en-US"/>
                        <a:t>10</a:t>
                      </a:r>
                    </a:p>
                  </a:txBody>
                  <a:tcPr anchor="ctr">
                    <a:solidFill>
                      <a:srgbClr val="FFFF99"/>
                    </a:solidFill>
                  </a:tcPr>
                </a:tc>
                <a:extLst>
                  <a:ext uri="{0D108BD9-81ED-4DB2-BD59-A6C34878D82A}">
                    <a16:rowId xmlns:a16="http://schemas.microsoft.com/office/drawing/2014/main" val="1660353269"/>
                  </a:ext>
                </a:extLst>
              </a:tr>
            </a:tbl>
          </a:graphicData>
        </a:graphic>
      </p:graphicFrame>
      <p:graphicFrame>
        <p:nvGraphicFramePr>
          <p:cNvPr id="40" name="Table 39">
            <a:extLst>
              <a:ext uri="{FF2B5EF4-FFF2-40B4-BE49-F238E27FC236}">
                <a16:creationId xmlns:a16="http://schemas.microsoft.com/office/drawing/2014/main" id="{3BF8365B-602C-2E99-86AB-55179651393D}"/>
              </a:ext>
            </a:extLst>
          </p:cNvPr>
          <p:cNvGraphicFramePr>
            <a:graphicFrameLocks noGrp="1"/>
          </p:cNvGraphicFramePr>
          <p:nvPr>
            <p:extLst>
              <p:ext uri="{D42A27DB-BD31-4B8C-83A1-F6EECF244321}">
                <p14:modId xmlns:p14="http://schemas.microsoft.com/office/powerpoint/2010/main" val="939185085"/>
              </p:ext>
            </p:extLst>
          </p:nvPr>
        </p:nvGraphicFramePr>
        <p:xfrm>
          <a:off x="7000240" y="4287204"/>
          <a:ext cx="59944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3743514668"/>
                    </a:ext>
                  </a:extLst>
                </a:gridCol>
              </a:tblGrid>
              <a:tr h="492655">
                <a:tc>
                  <a:txBody>
                    <a:bodyPr/>
                    <a:lstStyle/>
                    <a:p>
                      <a:pPr algn="ctr"/>
                      <a:endParaRPr lang="en-US"/>
                    </a:p>
                  </a:txBody>
                  <a:tcPr anchor="ctr">
                    <a:solidFill>
                      <a:srgbClr val="CCFFFF"/>
                    </a:solidFill>
                  </a:tcPr>
                </a:tc>
                <a:extLst>
                  <a:ext uri="{0D108BD9-81ED-4DB2-BD59-A6C34878D82A}">
                    <a16:rowId xmlns:a16="http://schemas.microsoft.com/office/drawing/2014/main" val="2630273751"/>
                  </a:ext>
                </a:extLst>
              </a:tr>
              <a:tr h="492655">
                <a:tc>
                  <a:txBody>
                    <a:bodyPr/>
                    <a:lstStyle/>
                    <a:p>
                      <a:pPr algn="ctr"/>
                      <a:endParaRPr lang="en-US"/>
                    </a:p>
                  </a:txBody>
                  <a:tcPr anchor="ctr">
                    <a:solidFill>
                      <a:srgbClr val="CCFFFF"/>
                    </a:solidFill>
                  </a:tcPr>
                </a:tc>
                <a:extLst>
                  <a:ext uri="{0D108BD9-81ED-4DB2-BD59-A6C34878D82A}">
                    <a16:rowId xmlns:a16="http://schemas.microsoft.com/office/drawing/2014/main" val="2562092112"/>
                  </a:ext>
                </a:extLst>
              </a:tr>
              <a:tr h="492655">
                <a:tc>
                  <a:txBody>
                    <a:bodyPr/>
                    <a:lstStyle/>
                    <a:p>
                      <a:pPr algn="ctr"/>
                      <a:endParaRPr lang="en-US"/>
                    </a:p>
                  </a:txBody>
                  <a:tcPr anchor="ctr">
                    <a:solidFill>
                      <a:srgbClr val="CCFFFF"/>
                    </a:solidFill>
                  </a:tcPr>
                </a:tc>
                <a:extLst>
                  <a:ext uri="{0D108BD9-81ED-4DB2-BD59-A6C34878D82A}">
                    <a16:rowId xmlns:a16="http://schemas.microsoft.com/office/drawing/2014/main" val="2445239891"/>
                  </a:ext>
                </a:extLst>
              </a:tr>
            </a:tbl>
          </a:graphicData>
        </a:graphic>
      </p:graphicFrame>
      <p:graphicFrame>
        <p:nvGraphicFramePr>
          <p:cNvPr id="19" name="Table 18">
            <a:extLst>
              <a:ext uri="{FF2B5EF4-FFF2-40B4-BE49-F238E27FC236}">
                <a16:creationId xmlns:a16="http://schemas.microsoft.com/office/drawing/2014/main" id="{B292B42C-7CBD-2C47-AD99-61C14DC88EFA}"/>
              </a:ext>
            </a:extLst>
          </p:cNvPr>
          <p:cNvGraphicFramePr>
            <a:graphicFrameLocks noGrp="1"/>
          </p:cNvGraphicFramePr>
          <p:nvPr>
            <p:extLst>
              <p:ext uri="{D42A27DB-BD31-4B8C-83A1-F6EECF244321}">
                <p14:modId xmlns:p14="http://schemas.microsoft.com/office/powerpoint/2010/main" val="3400218365"/>
              </p:ext>
            </p:extLst>
          </p:nvPr>
        </p:nvGraphicFramePr>
        <p:xfrm>
          <a:off x="1066800" y="2286000"/>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33</a:t>
                      </a:r>
                    </a:p>
                  </a:txBody>
                  <a:tcPr anchor="ctr">
                    <a:solidFill>
                      <a:srgbClr val="CCFFFF"/>
                    </a:solidFill>
                  </a:tcPr>
                </a:tc>
                <a:tc>
                  <a:txBody>
                    <a:bodyPr/>
                    <a:lstStyle/>
                    <a:p>
                      <a:pPr algn="ctr"/>
                      <a:r>
                        <a:rPr lang="en-US"/>
                        <a:t>38</a:t>
                      </a:r>
                    </a:p>
                  </a:txBody>
                  <a:tcPr anchor="ctr">
                    <a:solidFill>
                      <a:srgbClr val="CCFFFF"/>
                    </a:solidFill>
                  </a:tcPr>
                </a:tc>
                <a:tc>
                  <a:txBody>
                    <a:bodyPr/>
                    <a:lstStyle/>
                    <a:p>
                      <a:pPr algn="ctr"/>
                      <a:r>
                        <a:rPr lang="en-US"/>
                        <a:t>37</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35</a:t>
                      </a:r>
                    </a:p>
                  </a:txBody>
                  <a:tcPr anchor="ctr">
                    <a:solidFill>
                      <a:srgbClr val="CCFFFF"/>
                    </a:solidFill>
                  </a:tcPr>
                </a:tc>
                <a:tc>
                  <a:txBody>
                    <a:bodyPr/>
                    <a:lstStyle/>
                    <a:p>
                      <a:pPr algn="ctr"/>
                      <a:r>
                        <a:rPr lang="en-US"/>
                        <a:t>34</a:t>
                      </a:r>
                    </a:p>
                  </a:txBody>
                  <a:tcPr anchor="ctr">
                    <a:solidFill>
                      <a:srgbClr val="CCFFFF"/>
                    </a:solidFill>
                  </a:tcPr>
                </a:tc>
                <a:tc>
                  <a:txBody>
                    <a:bodyPr/>
                    <a:lstStyle/>
                    <a:p>
                      <a:pPr algn="ctr"/>
                      <a:r>
                        <a:rPr lang="en-US"/>
                        <a:t>40</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38</a:t>
                      </a:r>
                    </a:p>
                  </a:txBody>
                  <a:tcPr anchor="ctr">
                    <a:solidFill>
                      <a:srgbClr val="CCFFFF"/>
                    </a:solidFill>
                  </a:tcPr>
                </a:tc>
                <a:tc>
                  <a:txBody>
                    <a:bodyPr/>
                    <a:lstStyle/>
                    <a:p>
                      <a:pPr algn="ctr"/>
                      <a:r>
                        <a:rPr lang="en-US"/>
                        <a:t>42</a:t>
                      </a:r>
                    </a:p>
                  </a:txBody>
                  <a:tcPr anchor="ctr">
                    <a:solidFill>
                      <a:srgbClr val="CCFFFF"/>
                    </a:solidFill>
                  </a:tcPr>
                </a:tc>
                <a:tc>
                  <a:txBody>
                    <a:bodyPr/>
                    <a:lstStyle/>
                    <a:p>
                      <a:pPr algn="ctr"/>
                      <a:r>
                        <a:rPr lang="en-US"/>
                        <a:t>42</a:t>
                      </a:r>
                    </a:p>
                  </a:txBody>
                  <a:tcPr anchor="ctr">
                    <a:solidFill>
                      <a:srgbClr val="CCFFFF"/>
                    </a:solidFill>
                  </a:tcPr>
                </a:tc>
                <a:extLst>
                  <a:ext uri="{0D108BD9-81ED-4DB2-BD59-A6C34878D82A}">
                    <a16:rowId xmlns:a16="http://schemas.microsoft.com/office/drawing/2014/main" val="1660353269"/>
                  </a:ext>
                </a:extLst>
              </a:tr>
            </a:tbl>
          </a:graphicData>
        </a:graphic>
      </p:graphicFrame>
    </p:spTree>
    <p:extLst>
      <p:ext uri="{BB962C8B-B14F-4D97-AF65-F5344CB8AC3E}">
        <p14:creationId xmlns:p14="http://schemas.microsoft.com/office/powerpoint/2010/main" val="2186043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sp>
        <p:nvSpPr>
          <p:cNvPr id="4" name="Text Placeholder 1">
            <a:extLst>
              <a:ext uri="{FF2B5EF4-FFF2-40B4-BE49-F238E27FC236}">
                <a16:creationId xmlns:a16="http://schemas.microsoft.com/office/drawing/2014/main" id="{7E183ADC-449D-AC71-BCBF-F9A83ACCACA3}"/>
              </a:ext>
            </a:extLst>
          </p:cNvPr>
          <p:cNvSpPr txBox="1">
            <a:spLocks/>
          </p:cNvSpPr>
          <p:nvPr/>
        </p:nvSpPr>
        <p:spPr bwMode="auto">
          <a:xfrm>
            <a:off x="2209800" y="624371"/>
            <a:ext cx="9257474" cy="90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pPr marL="457200" indent="-457200">
              <a:buFont typeface="Wingdings" panose="05000000000000000000" pitchFamily="2" charset="2"/>
              <a:buChar char="§"/>
            </a:pPr>
            <a:r>
              <a:rPr lang="en-US" kern="0">
                <a:solidFill>
                  <a:schemeClr val="bg1"/>
                </a:solidFill>
              </a:rPr>
              <a:t>Forward energy + Dynamic Programming:</a:t>
            </a:r>
          </a:p>
        </p:txBody>
      </p:sp>
      <p:sp>
        <p:nvSpPr>
          <p:cNvPr id="7" name="TextBox 6">
            <a:extLst>
              <a:ext uri="{FF2B5EF4-FFF2-40B4-BE49-F238E27FC236}">
                <a16:creationId xmlns:a16="http://schemas.microsoft.com/office/drawing/2014/main" id="{21C6196C-4248-5080-B38C-5205BDBA7D84}"/>
              </a:ext>
            </a:extLst>
          </p:cNvPr>
          <p:cNvSpPr txBox="1"/>
          <p:nvPr/>
        </p:nvSpPr>
        <p:spPr>
          <a:xfrm>
            <a:off x="480060" y="5744964"/>
            <a:ext cx="2971800" cy="369332"/>
          </a:xfrm>
          <a:prstGeom prst="rect">
            <a:avLst/>
          </a:prstGeom>
          <a:noFill/>
        </p:spPr>
        <p:txBody>
          <a:bodyPr wrap="square" rtlCol="0">
            <a:spAutoFit/>
          </a:bodyPr>
          <a:lstStyle/>
          <a:p>
            <a:pPr algn="ctr"/>
            <a:r>
              <a:rPr lang="en-US">
                <a:solidFill>
                  <a:schemeClr val="bg1"/>
                </a:solidFill>
              </a:rPr>
              <a:t>energy map</a:t>
            </a:r>
          </a:p>
        </p:txBody>
      </p:sp>
      <p:sp>
        <p:nvSpPr>
          <p:cNvPr id="8" name="TextBox 7">
            <a:extLst>
              <a:ext uri="{FF2B5EF4-FFF2-40B4-BE49-F238E27FC236}">
                <a16:creationId xmlns:a16="http://schemas.microsoft.com/office/drawing/2014/main" id="{938DB391-A32E-0261-383B-ABACB19E0689}"/>
              </a:ext>
            </a:extLst>
          </p:cNvPr>
          <p:cNvSpPr txBox="1"/>
          <p:nvPr/>
        </p:nvSpPr>
        <p:spPr>
          <a:xfrm>
            <a:off x="480060" y="3763965"/>
            <a:ext cx="2971800" cy="369332"/>
          </a:xfrm>
          <a:prstGeom prst="rect">
            <a:avLst/>
          </a:prstGeom>
          <a:noFill/>
        </p:spPr>
        <p:txBody>
          <a:bodyPr wrap="square" rtlCol="0">
            <a:spAutoFit/>
          </a:bodyPr>
          <a:lstStyle/>
          <a:p>
            <a:pPr algn="ctr"/>
            <a:r>
              <a:rPr lang="en-US">
                <a:solidFill>
                  <a:schemeClr val="bg1"/>
                </a:solidFill>
              </a:rPr>
              <a:t>image</a:t>
            </a:r>
          </a:p>
        </p:txBody>
      </p:sp>
      <p:sp>
        <p:nvSpPr>
          <p:cNvPr id="13" name="TextBox 12">
            <a:extLst>
              <a:ext uri="{FF2B5EF4-FFF2-40B4-BE49-F238E27FC236}">
                <a16:creationId xmlns:a16="http://schemas.microsoft.com/office/drawing/2014/main" id="{E28AD86E-4128-3007-20DD-546F7A857A4E}"/>
              </a:ext>
            </a:extLst>
          </p:cNvPr>
          <p:cNvSpPr txBox="1"/>
          <p:nvPr/>
        </p:nvSpPr>
        <p:spPr>
          <a:xfrm>
            <a:off x="3147060" y="3772417"/>
            <a:ext cx="2971800" cy="369332"/>
          </a:xfrm>
          <a:prstGeom prst="rect">
            <a:avLst/>
          </a:prstGeom>
          <a:noFill/>
        </p:spPr>
        <p:txBody>
          <a:bodyPr wrap="square" rtlCol="0">
            <a:spAutoFit/>
          </a:bodyPr>
          <a:lstStyle/>
          <a:p>
            <a:pPr algn="ctr"/>
            <a:r>
              <a:rPr lang="en-US">
                <a:solidFill>
                  <a:schemeClr val="bg1"/>
                </a:solidFill>
              </a:rPr>
              <a:t>left-femap</a:t>
            </a:r>
          </a:p>
        </p:txBody>
      </p:sp>
      <p:sp>
        <p:nvSpPr>
          <p:cNvPr id="14" name="TextBox 13">
            <a:extLst>
              <a:ext uri="{FF2B5EF4-FFF2-40B4-BE49-F238E27FC236}">
                <a16:creationId xmlns:a16="http://schemas.microsoft.com/office/drawing/2014/main" id="{456EFA67-CE3B-F5E7-5042-47C0ADF328CD}"/>
              </a:ext>
            </a:extLst>
          </p:cNvPr>
          <p:cNvSpPr txBox="1"/>
          <p:nvPr/>
        </p:nvSpPr>
        <p:spPr>
          <a:xfrm>
            <a:off x="5814060" y="3780869"/>
            <a:ext cx="2971800" cy="369332"/>
          </a:xfrm>
          <a:prstGeom prst="rect">
            <a:avLst/>
          </a:prstGeom>
          <a:noFill/>
        </p:spPr>
        <p:txBody>
          <a:bodyPr wrap="square" rtlCol="0">
            <a:spAutoFit/>
          </a:bodyPr>
          <a:lstStyle/>
          <a:p>
            <a:pPr algn="ctr"/>
            <a:r>
              <a:rPr lang="en-US">
                <a:solidFill>
                  <a:schemeClr val="bg1"/>
                </a:solidFill>
              </a:rPr>
              <a:t>top-femap</a:t>
            </a:r>
          </a:p>
        </p:txBody>
      </p:sp>
      <p:sp>
        <p:nvSpPr>
          <p:cNvPr id="15" name="TextBox 14">
            <a:extLst>
              <a:ext uri="{FF2B5EF4-FFF2-40B4-BE49-F238E27FC236}">
                <a16:creationId xmlns:a16="http://schemas.microsoft.com/office/drawing/2014/main" id="{D95CBCC2-996E-D705-7C7C-3DC0FA3F3482}"/>
              </a:ext>
            </a:extLst>
          </p:cNvPr>
          <p:cNvSpPr txBox="1"/>
          <p:nvPr/>
        </p:nvSpPr>
        <p:spPr>
          <a:xfrm>
            <a:off x="8740140" y="3761861"/>
            <a:ext cx="2971800" cy="369332"/>
          </a:xfrm>
          <a:prstGeom prst="rect">
            <a:avLst/>
          </a:prstGeom>
          <a:noFill/>
        </p:spPr>
        <p:txBody>
          <a:bodyPr wrap="square" rtlCol="0">
            <a:spAutoFit/>
          </a:bodyPr>
          <a:lstStyle/>
          <a:p>
            <a:pPr algn="ctr"/>
            <a:r>
              <a:rPr lang="en-US">
                <a:solidFill>
                  <a:schemeClr val="bg1"/>
                </a:solidFill>
              </a:rPr>
              <a:t>right-femap</a:t>
            </a:r>
          </a:p>
        </p:txBody>
      </p:sp>
      <p:sp>
        <p:nvSpPr>
          <p:cNvPr id="16" name="TextBox 15">
            <a:extLst>
              <a:ext uri="{FF2B5EF4-FFF2-40B4-BE49-F238E27FC236}">
                <a16:creationId xmlns:a16="http://schemas.microsoft.com/office/drawing/2014/main" id="{19D42A98-A373-B1D4-5A2E-C21B2D08996C}"/>
              </a:ext>
            </a:extLst>
          </p:cNvPr>
          <p:cNvSpPr txBox="1"/>
          <p:nvPr/>
        </p:nvSpPr>
        <p:spPr>
          <a:xfrm>
            <a:off x="3059430" y="5744605"/>
            <a:ext cx="2971800" cy="369332"/>
          </a:xfrm>
          <a:prstGeom prst="rect">
            <a:avLst/>
          </a:prstGeom>
          <a:noFill/>
        </p:spPr>
        <p:txBody>
          <a:bodyPr wrap="square" rtlCol="0">
            <a:spAutoFit/>
          </a:bodyPr>
          <a:lstStyle/>
          <a:p>
            <a:pPr algn="ctr"/>
            <a:r>
              <a:rPr lang="en-US">
                <a:solidFill>
                  <a:schemeClr val="bg1"/>
                </a:solidFill>
              </a:rPr>
              <a:t>forward energy map </a:t>
            </a:r>
          </a:p>
        </p:txBody>
      </p:sp>
      <p:sp>
        <p:nvSpPr>
          <p:cNvPr id="18" name="TextBox 17">
            <a:extLst>
              <a:ext uri="{FF2B5EF4-FFF2-40B4-BE49-F238E27FC236}">
                <a16:creationId xmlns:a16="http://schemas.microsoft.com/office/drawing/2014/main" id="{E5707D62-CBC7-A160-C8C8-5BE6F27ED0DC}"/>
              </a:ext>
            </a:extLst>
          </p:cNvPr>
          <p:cNvSpPr txBox="1"/>
          <p:nvPr/>
        </p:nvSpPr>
        <p:spPr>
          <a:xfrm>
            <a:off x="5768340" y="5747103"/>
            <a:ext cx="2971800" cy="369332"/>
          </a:xfrm>
          <a:prstGeom prst="rect">
            <a:avLst/>
          </a:prstGeom>
          <a:noFill/>
        </p:spPr>
        <p:txBody>
          <a:bodyPr wrap="square" rtlCol="0">
            <a:spAutoFit/>
          </a:bodyPr>
          <a:lstStyle/>
          <a:p>
            <a:pPr algn="ctr"/>
            <a:r>
              <a:rPr lang="en-US">
                <a:solidFill>
                  <a:schemeClr val="bg1"/>
                </a:solidFill>
              </a:rPr>
              <a:t>seam </a:t>
            </a:r>
          </a:p>
        </p:txBody>
      </p:sp>
      <p:graphicFrame>
        <p:nvGraphicFramePr>
          <p:cNvPr id="20" name="Table 19">
            <a:extLst>
              <a:ext uri="{FF2B5EF4-FFF2-40B4-BE49-F238E27FC236}">
                <a16:creationId xmlns:a16="http://schemas.microsoft.com/office/drawing/2014/main" id="{73158143-2E54-3082-8803-8107708BAA37}"/>
              </a:ext>
            </a:extLst>
          </p:cNvPr>
          <p:cNvGraphicFramePr>
            <a:graphicFrameLocks noGrp="1"/>
          </p:cNvGraphicFramePr>
          <p:nvPr/>
        </p:nvGraphicFramePr>
        <p:xfrm>
          <a:off x="1066800" y="4261962"/>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6</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1</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4</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24" name="Table 23">
            <a:extLst>
              <a:ext uri="{FF2B5EF4-FFF2-40B4-BE49-F238E27FC236}">
                <a16:creationId xmlns:a16="http://schemas.microsoft.com/office/drawing/2014/main" id="{99C66703-F483-B2CA-A415-B95864AE8916}"/>
              </a:ext>
            </a:extLst>
          </p:cNvPr>
          <p:cNvGraphicFramePr>
            <a:graphicFrameLocks noGrp="1"/>
          </p:cNvGraphicFramePr>
          <p:nvPr>
            <p:extLst>
              <p:ext uri="{D42A27DB-BD31-4B8C-83A1-F6EECF244321}">
                <p14:modId xmlns:p14="http://schemas.microsoft.com/office/powerpoint/2010/main" val="2709856254"/>
              </p:ext>
            </p:extLst>
          </p:nvPr>
        </p:nvGraphicFramePr>
        <p:xfrm>
          <a:off x="3738880" y="4261962"/>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4</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2</a:t>
                      </a:r>
                    </a:p>
                  </a:txBody>
                  <a:tcPr anchor="ctr">
                    <a:solidFill>
                      <a:srgbClr val="92D050"/>
                    </a:solidFill>
                  </a:tcPr>
                </a:tc>
                <a:extLst>
                  <a:ext uri="{0D108BD9-81ED-4DB2-BD59-A6C34878D82A}">
                    <a16:rowId xmlns:a16="http://schemas.microsoft.com/office/drawing/2014/main" val="280624733"/>
                  </a:ext>
                </a:extLst>
              </a:tr>
              <a:tr h="492655">
                <a:tc>
                  <a:txBody>
                    <a:bodyPr/>
                    <a:lstStyle/>
                    <a:p>
                      <a:pPr algn="ctr"/>
                      <a:r>
                        <a:rPr lang="en-US"/>
                        <a:t>10</a:t>
                      </a:r>
                    </a:p>
                  </a:txBody>
                  <a:tcPr anchor="ctr">
                    <a:solidFill>
                      <a:srgbClr val="CCFFFF"/>
                    </a:solidFill>
                  </a:tcPr>
                </a:tc>
                <a:tc>
                  <a:txBody>
                    <a:bodyPr/>
                    <a:lstStyle/>
                    <a:p>
                      <a:pPr algn="ctr"/>
                      <a:r>
                        <a:rPr lang="en-US"/>
                        <a:t>12</a:t>
                      </a:r>
                    </a:p>
                  </a:txBody>
                  <a:tcPr anchor="ctr">
                    <a:solidFill>
                      <a:srgbClr val="CCFFFF"/>
                    </a:solidFill>
                  </a:tcPr>
                </a:tc>
                <a:tc>
                  <a:txBody>
                    <a:bodyPr/>
                    <a:lstStyle/>
                    <a:p>
                      <a:pPr algn="ctr"/>
                      <a:r>
                        <a:rPr lang="en-US"/>
                        <a:t>6</a:t>
                      </a:r>
                    </a:p>
                  </a:txBody>
                  <a:tcPr anchor="ctr">
                    <a:solidFill>
                      <a:srgbClr val="92D050"/>
                    </a:solidFill>
                  </a:tcPr>
                </a:tc>
                <a:extLst>
                  <a:ext uri="{0D108BD9-81ED-4DB2-BD59-A6C34878D82A}">
                    <a16:rowId xmlns:a16="http://schemas.microsoft.com/office/drawing/2014/main" val="420990089"/>
                  </a:ext>
                </a:extLst>
              </a:tr>
              <a:tr h="492655">
                <a:tc>
                  <a:txBody>
                    <a:bodyPr/>
                    <a:lstStyle/>
                    <a:p>
                      <a:pPr algn="ctr"/>
                      <a:r>
                        <a:rPr lang="en-US"/>
                        <a:t>11</a:t>
                      </a:r>
                    </a:p>
                  </a:txBody>
                  <a:tcPr anchor="ctr">
                    <a:solidFill>
                      <a:srgbClr val="CCFFFF"/>
                    </a:solidFill>
                  </a:tcPr>
                </a:tc>
                <a:tc>
                  <a:txBody>
                    <a:bodyPr/>
                    <a:lstStyle/>
                    <a:p>
                      <a:pPr algn="ctr"/>
                      <a:r>
                        <a:rPr lang="en-US"/>
                        <a:t>21</a:t>
                      </a:r>
                    </a:p>
                  </a:txBody>
                  <a:tcPr anchor="ctr">
                    <a:solidFill>
                      <a:srgbClr val="CCFFFF"/>
                    </a:solidFill>
                  </a:tcPr>
                </a:tc>
                <a:tc>
                  <a:txBody>
                    <a:bodyPr/>
                    <a:lstStyle/>
                    <a:p>
                      <a:pPr algn="ctr"/>
                      <a:r>
                        <a:rPr lang="en-US"/>
                        <a:t>10</a:t>
                      </a:r>
                    </a:p>
                  </a:txBody>
                  <a:tcPr anchor="ctr">
                    <a:solidFill>
                      <a:srgbClr val="92D050"/>
                    </a:solidFill>
                  </a:tcPr>
                </a:tc>
                <a:extLst>
                  <a:ext uri="{0D108BD9-81ED-4DB2-BD59-A6C34878D82A}">
                    <a16:rowId xmlns:a16="http://schemas.microsoft.com/office/drawing/2014/main" val="1660353269"/>
                  </a:ext>
                </a:extLst>
              </a:tr>
            </a:tbl>
          </a:graphicData>
        </a:graphic>
      </p:graphicFrame>
      <p:graphicFrame>
        <p:nvGraphicFramePr>
          <p:cNvPr id="25" name="Table 24">
            <a:extLst>
              <a:ext uri="{FF2B5EF4-FFF2-40B4-BE49-F238E27FC236}">
                <a16:creationId xmlns:a16="http://schemas.microsoft.com/office/drawing/2014/main" id="{4B9F9A05-C721-B813-A668-2A5FB6CA06C1}"/>
              </a:ext>
            </a:extLst>
          </p:cNvPr>
          <p:cNvGraphicFramePr>
            <a:graphicFrameLocks noGrp="1"/>
          </p:cNvGraphicFramePr>
          <p:nvPr>
            <p:extLst>
              <p:ext uri="{D42A27DB-BD31-4B8C-83A1-F6EECF244321}">
                <p14:modId xmlns:p14="http://schemas.microsoft.com/office/powerpoint/2010/main" val="165581790"/>
              </p:ext>
            </p:extLst>
          </p:nvPr>
        </p:nvGraphicFramePr>
        <p:xfrm>
          <a:off x="7000240" y="4287204"/>
          <a:ext cx="59944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3743514668"/>
                    </a:ext>
                  </a:extLst>
                </a:gridCol>
              </a:tblGrid>
              <a:tr h="492655">
                <a:tc>
                  <a:txBody>
                    <a:bodyPr/>
                    <a:lstStyle/>
                    <a:p>
                      <a:pPr algn="ctr"/>
                      <a:r>
                        <a:rPr lang="en-US"/>
                        <a:t>2</a:t>
                      </a:r>
                    </a:p>
                  </a:txBody>
                  <a:tcPr anchor="ctr">
                    <a:solidFill>
                      <a:srgbClr val="FFFF99"/>
                    </a:solidFill>
                  </a:tcPr>
                </a:tc>
                <a:extLst>
                  <a:ext uri="{0D108BD9-81ED-4DB2-BD59-A6C34878D82A}">
                    <a16:rowId xmlns:a16="http://schemas.microsoft.com/office/drawing/2014/main" val="2630273751"/>
                  </a:ext>
                </a:extLst>
              </a:tr>
              <a:tr h="492655">
                <a:tc>
                  <a:txBody>
                    <a:bodyPr/>
                    <a:lstStyle/>
                    <a:p>
                      <a:pPr algn="ctr"/>
                      <a:r>
                        <a:rPr lang="en-US"/>
                        <a:t>2</a:t>
                      </a:r>
                    </a:p>
                  </a:txBody>
                  <a:tcPr anchor="ctr">
                    <a:solidFill>
                      <a:srgbClr val="FFFF99"/>
                    </a:solidFill>
                  </a:tcPr>
                </a:tc>
                <a:extLst>
                  <a:ext uri="{0D108BD9-81ED-4DB2-BD59-A6C34878D82A}">
                    <a16:rowId xmlns:a16="http://schemas.microsoft.com/office/drawing/2014/main" val="2562092112"/>
                  </a:ext>
                </a:extLst>
              </a:tr>
              <a:tr h="492655">
                <a:tc>
                  <a:txBody>
                    <a:bodyPr/>
                    <a:lstStyle/>
                    <a:p>
                      <a:pPr algn="ctr"/>
                      <a:r>
                        <a:rPr lang="en-US"/>
                        <a:t>2</a:t>
                      </a:r>
                    </a:p>
                  </a:txBody>
                  <a:tcPr anchor="ctr">
                    <a:solidFill>
                      <a:srgbClr val="FFFF99"/>
                    </a:solidFill>
                  </a:tcPr>
                </a:tc>
                <a:extLst>
                  <a:ext uri="{0D108BD9-81ED-4DB2-BD59-A6C34878D82A}">
                    <a16:rowId xmlns:a16="http://schemas.microsoft.com/office/drawing/2014/main" val="2445239891"/>
                  </a:ext>
                </a:extLst>
              </a:tr>
            </a:tbl>
          </a:graphicData>
        </a:graphic>
      </p:graphicFrame>
      <p:graphicFrame>
        <p:nvGraphicFramePr>
          <p:cNvPr id="26" name="Table 25">
            <a:extLst>
              <a:ext uri="{FF2B5EF4-FFF2-40B4-BE49-F238E27FC236}">
                <a16:creationId xmlns:a16="http://schemas.microsoft.com/office/drawing/2014/main" id="{A8A3C9C9-78E9-D8B4-CE0D-005A66EEAA5D}"/>
              </a:ext>
            </a:extLst>
          </p:cNvPr>
          <p:cNvGraphicFramePr>
            <a:graphicFrameLocks noGrp="1"/>
          </p:cNvGraphicFramePr>
          <p:nvPr>
            <p:extLst>
              <p:ext uri="{D42A27DB-BD31-4B8C-83A1-F6EECF244321}">
                <p14:modId xmlns:p14="http://schemas.microsoft.com/office/powerpoint/2010/main" val="3400218365"/>
              </p:ext>
            </p:extLst>
          </p:nvPr>
        </p:nvGraphicFramePr>
        <p:xfrm>
          <a:off x="1066800" y="2286000"/>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33</a:t>
                      </a:r>
                    </a:p>
                  </a:txBody>
                  <a:tcPr anchor="ctr">
                    <a:solidFill>
                      <a:srgbClr val="CCFFFF"/>
                    </a:solidFill>
                  </a:tcPr>
                </a:tc>
                <a:tc>
                  <a:txBody>
                    <a:bodyPr/>
                    <a:lstStyle/>
                    <a:p>
                      <a:pPr algn="ctr"/>
                      <a:r>
                        <a:rPr lang="en-US"/>
                        <a:t>38</a:t>
                      </a:r>
                    </a:p>
                  </a:txBody>
                  <a:tcPr anchor="ctr">
                    <a:solidFill>
                      <a:srgbClr val="CCFFFF"/>
                    </a:solidFill>
                  </a:tcPr>
                </a:tc>
                <a:tc>
                  <a:txBody>
                    <a:bodyPr/>
                    <a:lstStyle/>
                    <a:p>
                      <a:pPr algn="ctr"/>
                      <a:r>
                        <a:rPr lang="en-US"/>
                        <a:t>37</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35</a:t>
                      </a:r>
                    </a:p>
                  </a:txBody>
                  <a:tcPr anchor="ctr">
                    <a:solidFill>
                      <a:srgbClr val="CCFFFF"/>
                    </a:solidFill>
                  </a:tcPr>
                </a:tc>
                <a:tc>
                  <a:txBody>
                    <a:bodyPr/>
                    <a:lstStyle/>
                    <a:p>
                      <a:pPr algn="ctr"/>
                      <a:r>
                        <a:rPr lang="en-US"/>
                        <a:t>34</a:t>
                      </a:r>
                    </a:p>
                  </a:txBody>
                  <a:tcPr anchor="ctr">
                    <a:solidFill>
                      <a:srgbClr val="CCFFFF"/>
                    </a:solidFill>
                  </a:tcPr>
                </a:tc>
                <a:tc>
                  <a:txBody>
                    <a:bodyPr/>
                    <a:lstStyle/>
                    <a:p>
                      <a:pPr algn="ctr"/>
                      <a:r>
                        <a:rPr lang="en-US"/>
                        <a:t>40</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38</a:t>
                      </a:r>
                    </a:p>
                  </a:txBody>
                  <a:tcPr anchor="ctr">
                    <a:solidFill>
                      <a:srgbClr val="CCFFFF"/>
                    </a:solidFill>
                  </a:tcPr>
                </a:tc>
                <a:tc>
                  <a:txBody>
                    <a:bodyPr/>
                    <a:lstStyle/>
                    <a:p>
                      <a:pPr algn="ctr"/>
                      <a:r>
                        <a:rPr lang="en-US"/>
                        <a:t>42</a:t>
                      </a:r>
                    </a:p>
                  </a:txBody>
                  <a:tcPr anchor="ctr">
                    <a:solidFill>
                      <a:srgbClr val="CCFFFF"/>
                    </a:solidFill>
                  </a:tcPr>
                </a:tc>
                <a:tc>
                  <a:txBody>
                    <a:bodyPr/>
                    <a:lstStyle/>
                    <a:p>
                      <a:pPr algn="ctr"/>
                      <a:r>
                        <a:rPr lang="en-US"/>
                        <a:t>42</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27" name="Table 26">
            <a:extLst>
              <a:ext uri="{FF2B5EF4-FFF2-40B4-BE49-F238E27FC236}">
                <a16:creationId xmlns:a16="http://schemas.microsoft.com/office/drawing/2014/main" id="{29344A1F-F276-41BF-0B26-A5A3E57A999F}"/>
              </a:ext>
            </a:extLst>
          </p:cNvPr>
          <p:cNvGraphicFramePr>
            <a:graphicFrameLocks noGrp="1"/>
          </p:cNvGraphicFramePr>
          <p:nvPr>
            <p:extLst>
              <p:ext uri="{D42A27DB-BD31-4B8C-83A1-F6EECF244321}">
                <p14:modId xmlns:p14="http://schemas.microsoft.com/office/powerpoint/2010/main" val="1619863294"/>
              </p:ext>
            </p:extLst>
          </p:nvPr>
        </p:nvGraphicFramePr>
        <p:xfrm>
          <a:off x="373380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3</a:t>
                      </a:r>
                    </a:p>
                  </a:txBody>
                  <a:tcPr anchor="ctr">
                    <a:solidFill>
                      <a:srgbClr val="CCFFFF"/>
                    </a:solidFill>
                  </a:tcPr>
                </a:tc>
                <a:tc>
                  <a:txBody>
                    <a:bodyPr/>
                    <a:lstStyle/>
                    <a:p>
                      <a:pPr algn="ctr"/>
                      <a:r>
                        <a:rPr lang="en-US"/>
                        <a:t>3</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4</a:t>
                      </a:r>
                    </a:p>
                  </a:txBody>
                  <a:tcPr anchor="ctr">
                    <a:solidFill>
                      <a:srgbClr val="CCFFFF"/>
                    </a:solidFill>
                  </a:tcPr>
                </a:tc>
                <a:tc>
                  <a:txBody>
                    <a:bodyPr/>
                    <a:lstStyle/>
                    <a:p>
                      <a:pPr algn="ctr"/>
                      <a:r>
                        <a:rPr lang="en-US"/>
                        <a:t>2</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0</a:t>
                      </a:r>
                    </a:p>
                  </a:txBody>
                  <a:tcPr anchor="ctr">
                    <a:solidFill>
                      <a:srgbClr val="CCFFFF"/>
                    </a:solidFill>
                  </a:tcPr>
                </a:tc>
                <a:tc>
                  <a:txBody>
                    <a:bodyPr/>
                    <a:lstStyle/>
                    <a:p>
                      <a:pPr algn="ctr"/>
                      <a:r>
                        <a:rPr lang="en-US"/>
                        <a:t>0</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28" name="Table 27">
            <a:extLst>
              <a:ext uri="{FF2B5EF4-FFF2-40B4-BE49-F238E27FC236}">
                <a16:creationId xmlns:a16="http://schemas.microsoft.com/office/drawing/2014/main" id="{7A4E6C17-C544-7BEC-7744-357AAE8D1BC5}"/>
              </a:ext>
            </a:extLst>
          </p:cNvPr>
          <p:cNvGraphicFramePr>
            <a:graphicFrameLocks noGrp="1"/>
          </p:cNvGraphicFramePr>
          <p:nvPr>
            <p:extLst>
              <p:ext uri="{D42A27DB-BD31-4B8C-83A1-F6EECF244321}">
                <p14:modId xmlns:p14="http://schemas.microsoft.com/office/powerpoint/2010/main" val="4223503331"/>
              </p:ext>
            </p:extLst>
          </p:nvPr>
        </p:nvGraphicFramePr>
        <p:xfrm>
          <a:off x="640080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0</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0</a:t>
                      </a:r>
                    </a:p>
                  </a:txBody>
                  <a:tcPr anchor="ctr">
                    <a:solidFill>
                      <a:srgbClr val="CCFFFF"/>
                    </a:solidFill>
                  </a:tcPr>
                </a:tc>
                <a:tc>
                  <a:txBody>
                    <a:bodyPr/>
                    <a:lstStyle/>
                    <a:p>
                      <a:pPr algn="ctr"/>
                      <a:r>
                        <a:rPr lang="en-US"/>
                        <a:t>5</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0</a:t>
                      </a:r>
                    </a:p>
                  </a:txBody>
                  <a:tcPr anchor="ctr">
                    <a:solidFill>
                      <a:srgbClr val="CCFFFF"/>
                    </a:solidFill>
                  </a:tcPr>
                </a:tc>
                <a:tc>
                  <a:txBody>
                    <a:bodyPr/>
                    <a:lstStyle/>
                    <a:p>
                      <a:pPr algn="ctr"/>
                      <a:r>
                        <a:rPr lang="en-US"/>
                        <a:t>4</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1660353269"/>
                  </a:ext>
                </a:extLst>
              </a:tr>
            </a:tbl>
          </a:graphicData>
        </a:graphic>
      </p:graphicFrame>
      <p:graphicFrame>
        <p:nvGraphicFramePr>
          <p:cNvPr id="29" name="Table 28">
            <a:extLst>
              <a:ext uri="{FF2B5EF4-FFF2-40B4-BE49-F238E27FC236}">
                <a16:creationId xmlns:a16="http://schemas.microsoft.com/office/drawing/2014/main" id="{9DD08499-4AEE-DE76-2C78-71B85E3731E1}"/>
              </a:ext>
            </a:extLst>
          </p:cNvPr>
          <p:cNvGraphicFramePr>
            <a:graphicFrameLocks noGrp="1"/>
          </p:cNvGraphicFramePr>
          <p:nvPr>
            <p:extLst>
              <p:ext uri="{D42A27DB-BD31-4B8C-83A1-F6EECF244321}">
                <p14:modId xmlns:p14="http://schemas.microsoft.com/office/powerpoint/2010/main" val="2386475191"/>
              </p:ext>
            </p:extLst>
          </p:nvPr>
        </p:nvGraphicFramePr>
        <p:xfrm>
          <a:off x="9326880" y="2285999"/>
          <a:ext cx="1798320" cy="1477965"/>
        </p:xfrm>
        <a:graphic>
          <a:graphicData uri="http://schemas.openxmlformats.org/drawingml/2006/table">
            <a:tbl>
              <a:tblPr firstRow="1" bandRow="1">
                <a:tableStyleId>{5940675A-B579-460E-94D1-54222C63F5DA}</a:tableStyleId>
              </a:tblPr>
              <a:tblGrid>
                <a:gridCol w="599440">
                  <a:extLst>
                    <a:ext uri="{9D8B030D-6E8A-4147-A177-3AD203B41FA5}">
                      <a16:colId xmlns:a16="http://schemas.microsoft.com/office/drawing/2014/main" val="1659607869"/>
                    </a:ext>
                  </a:extLst>
                </a:gridCol>
                <a:gridCol w="599440">
                  <a:extLst>
                    <a:ext uri="{9D8B030D-6E8A-4147-A177-3AD203B41FA5}">
                      <a16:colId xmlns:a16="http://schemas.microsoft.com/office/drawing/2014/main" val="1504864833"/>
                    </a:ext>
                  </a:extLst>
                </a:gridCol>
                <a:gridCol w="599440">
                  <a:extLst>
                    <a:ext uri="{9D8B030D-6E8A-4147-A177-3AD203B41FA5}">
                      <a16:colId xmlns:a16="http://schemas.microsoft.com/office/drawing/2014/main" val="4130985353"/>
                    </a:ext>
                  </a:extLst>
                </a:gridCol>
              </a:tblGrid>
              <a:tr h="492655">
                <a:tc>
                  <a:txBody>
                    <a:bodyPr/>
                    <a:lstStyle/>
                    <a:p>
                      <a:pPr algn="ctr"/>
                      <a:r>
                        <a:rPr lang="en-US"/>
                        <a:t>0</a:t>
                      </a:r>
                    </a:p>
                  </a:txBody>
                  <a:tcPr anchor="ctr">
                    <a:solidFill>
                      <a:srgbClr val="CCFFFF"/>
                    </a:solidFill>
                  </a:tcPr>
                </a:tc>
                <a:tc>
                  <a:txBody>
                    <a:bodyPr/>
                    <a:lstStyle/>
                    <a:p>
                      <a:pPr algn="ctr"/>
                      <a:r>
                        <a:rPr lang="en-US"/>
                        <a:t>1</a:t>
                      </a:r>
                    </a:p>
                  </a:txBody>
                  <a:tcPr anchor="ctr">
                    <a:solidFill>
                      <a:srgbClr val="CCFFFF"/>
                    </a:solidFill>
                  </a:tcPr>
                </a:tc>
                <a:tc>
                  <a:txBody>
                    <a:bodyPr/>
                    <a:lstStyle/>
                    <a:p>
                      <a:pPr algn="ctr"/>
                      <a:r>
                        <a:rPr lang="en-US"/>
                        <a:t>2</a:t>
                      </a:r>
                    </a:p>
                  </a:txBody>
                  <a:tcPr anchor="ctr">
                    <a:solidFill>
                      <a:srgbClr val="CCFFFF"/>
                    </a:solidFill>
                  </a:tcPr>
                </a:tc>
                <a:extLst>
                  <a:ext uri="{0D108BD9-81ED-4DB2-BD59-A6C34878D82A}">
                    <a16:rowId xmlns:a16="http://schemas.microsoft.com/office/drawing/2014/main" val="280624733"/>
                  </a:ext>
                </a:extLst>
              </a:tr>
              <a:tr h="492655">
                <a:tc>
                  <a:txBody>
                    <a:bodyPr/>
                    <a:lstStyle/>
                    <a:p>
                      <a:pPr algn="ctr"/>
                      <a:r>
                        <a:rPr lang="en-US"/>
                        <a:t>0</a:t>
                      </a:r>
                    </a:p>
                  </a:txBody>
                  <a:tcPr anchor="ctr">
                    <a:solidFill>
                      <a:srgbClr val="CCFFFF"/>
                    </a:solidFill>
                  </a:tcPr>
                </a:tc>
                <a:tc>
                  <a:txBody>
                    <a:bodyPr/>
                    <a:lstStyle/>
                    <a:p>
                      <a:pPr algn="ctr"/>
                      <a:r>
                        <a:rPr lang="en-US"/>
                        <a:t>7</a:t>
                      </a:r>
                    </a:p>
                  </a:txBody>
                  <a:tcPr anchor="ctr">
                    <a:solidFill>
                      <a:srgbClr val="CCFFFF"/>
                    </a:solidFill>
                  </a:tcPr>
                </a:tc>
                <a:tc>
                  <a:txBody>
                    <a:bodyPr/>
                    <a:lstStyle/>
                    <a:p>
                      <a:pPr algn="ctr"/>
                      <a:r>
                        <a:rPr lang="en-US"/>
                        <a:t>8</a:t>
                      </a:r>
                    </a:p>
                  </a:txBody>
                  <a:tcPr anchor="ctr">
                    <a:solidFill>
                      <a:srgbClr val="CCFFFF"/>
                    </a:solidFill>
                  </a:tcPr>
                </a:tc>
                <a:extLst>
                  <a:ext uri="{0D108BD9-81ED-4DB2-BD59-A6C34878D82A}">
                    <a16:rowId xmlns:a16="http://schemas.microsoft.com/office/drawing/2014/main" val="420990089"/>
                  </a:ext>
                </a:extLst>
              </a:tr>
              <a:tr h="492655">
                <a:tc>
                  <a:txBody>
                    <a:bodyPr/>
                    <a:lstStyle/>
                    <a:p>
                      <a:pPr algn="ctr"/>
                      <a:r>
                        <a:rPr lang="en-US"/>
                        <a:t>0</a:t>
                      </a:r>
                    </a:p>
                  </a:txBody>
                  <a:tcPr anchor="ctr">
                    <a:solidFill>
                      <a:srgbClr val="CCFFFF"/>
                    </a:solidFill>
                  </a:tcPr>
                </a:tc>
                <a:tc>
                  <a:txBody>
                    <a:bodyPr/>
                    <a:lstStyle/>
                    <a:p>
                      <a:pPr algn="ctr"/>
                      <a:r>
                        <a:rPr lang="en-US"/>
                        <a:t>0</a:t>
                      </a:r>
                    </a:p>
                  </a:txBody>
                  <a:tcPr anchor="ctr">
                    <a:solidFill>
                      <a:srgbClr val="CCFFFF"/>
                    </a:solidFill>
                  </a:tcPr>
                </a:tc>
                <a:tc>
                  <a:txBody>
                    <a:bodyPr/>
                    <a:lstStyle/>
                    <a:p>
                      <a:pPr algn="ctr"/>
                      <a:r>
                        <a:rPr lang="en-US"/>
                        <a:t>0</a:t>
                      </a:r>
                    </a:p>
                  </a:txBody>
                  <a:tcPr anchor="ctr">
                    <a:solidFill>
                      <a:srgbClr val="CCFFFF"/>
                    </a:solidFill>
                  </a:tcPr>
                </a:tc>
                <a:extLst>
                  <a:ext uri="{0D108BD9-81ED-4DB2-BD59-A6C34878D82A}">
                    <a16:rowId xmlns:a16="http://schemas.microsoft.com/office/drawing/2014/main" val="1660353269"/>
                  </a:ext>
                </a:extLst>
              </a:tr>
            </a:tbl>
          </a:graphicData>
        </a:graphic>
      </p:graphicFrame>
    </p:spTree>
    <p:extLst>
      <p:ext uri="{BB962C8B-B14F-4D97-AF65-F5344CB8AC3E}">
        <p14:creationId xmlns:p14="http://schemas.microsoft.com/office/powerpoint/2010/main" val="2405792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068810" y="762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Chọn đường seam “nhỏ nhất”</a:t>
            </a:r>
            <a:endParaRPr lang="en-US" kern="0" dirty="0">
              <a:solidFill>
                <a:srgbClr val="66FFFF"/>
              </a:solidFill>
            </a:endParaRPr>
          </a:p>
        </p:txBody>
      </p:sp>
      <p:pic>
        <p:nvPicPr>
          <p:cNvPr id="26" name="Picture 2">
            <a:extLst>
              <a:ext uri="{FF2B5EF4-FFF2-40B4-BE49-F238E27FC236}">
                <a16:creationId xmlns:a16="http://schemas.microsoft.com/office/drawing/2014/main" id="{1F85697C-97E5-170C-F42B-E6BC904056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599" y="2403416"/>
            <a:ext cx="3798589" cy="2542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1111F079-18E1-BE47-B711-B8568908A0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0812" y="914400"/>
            <a:ext cx="2970282" cy="42601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0EFF09BA-BD1C-6E0B-3C39-FD5E0D2B35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32436" y="914400"/>
            <a:ext cx="2980091" cy="427423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4001DE7-6725-39CA-4D8C-3F5E857EB6FB}"/>
              </a:ext>
            </a:extLst>
          </p:cNvPr>
          <p:cNvSpPr txBox="1"/>
          <p:nvPr/>
        </p:nvSpPr>
        <p:spPr>
          <a:xfrm>
            <a:off x="1403993" y="5073133"/>
            <a:ext cx="2971800" cy="369332"/>
          </a:xfrm>
          <a:prstGeom prst="rect">
            <a:avLst/>
          </a:prstGeom>
          <a:noFill/>
        </p:spPr>
        <p:txBody>
          <a:bodyPr wrap="square" rtlCol="0">
            <a:spAutoFit/>
          </a:bodyPr>
          <a:lstStyle/>
          <a:p>
            <a:pPr algn="ctr"/>
            <a:r>
              <a:rPr lang="en-US">
                <a:solidFill>
                  <a:schemeClr val="bg1"/>
                </a:solidFill>
              </a:rPr>
              <a:t>Ảnh gốc</a:t>
            </a:r>
          </a:p>
        </p:txBody>
      </p:sp>
      <p:sp>
        <p:nvSpPr>
          <p:cNvPr id="30" name="TextBox 29">
            <a:extLst>
              <a:ext uri="{FF2B5EF4-FFF2-40B4-BE49-F238E27FC236}">
                <a16:creationId xmlns:a16="http://schemas.microsoft.com/office/drawing/2014/main" id="{CB81DB21-39F8-8056-DD52-B15D27A965FF}"/>
              </a:ext>
            </a:extLst>
          </p:cNvPr>
          <p:cNvSpPr txBox="1"/>
          <p:nvPr/>
        </p:nvSpPr>
        <p:spPr>
          <a:xfrm>
            <a:off x="5469294" y="5479979"/>
            <a:ext cx="2971800" cy="646331"/>
          </a:xfrm>
          <a:prstGeom prst="rect">
            <a:avLst/>
          </a:prstGeom>
          <a:noFill/>
        </p:spPr>
        <p:txBody>
          <a:bodyPr wrap="square" rtlCol="0">
            <a:spAutoFit/>
          </a:bodyPr>
          <a:lstStyle/>
          <a:p>
            <a:pPr algn="ctr"/>
            <a:r>
              <a:rPr lang="en-US">
                <a:solidFill>
                  <a:schemeClr val="bg1"/>
                </a:solidFill>
              </a:rPr>
              <a:t>Ảnh sau khi resize sử dụng </a:t>
            </a:r>
            <a:r>
              <a:rPr lang="en-US">
                <a:solidFill>
                  <a:srgbClr val="FFFF99"/>
                </a:solidFill>
              </a:rPr>
              <a:t>backward energy</a:t>
            </a:r>
          </a:p>
        </p:txBody>
      </p:sp>
      <p:sp>
        <p:nvSpPr>
          <p:cNvPr id="31" name="TextBox 30">
            <a:extLst>
              <a:ext uri="{FF2B5EF4-FFF2-40B4-BE49-F238E27FC236}">
                <a16:creationId xmlns:a16="http://schemas.microsoft.com/office/drawing/2014/main" id="{41CC3A16-5BAE-22B0-4B2D-4E2F5A9E78CF}"/>
              </a:ext>
            </a:extLst>
          </p:cNvPr>
          <p:cNvSpPr txBox="1"/>
          <p:nvPr/>
        </p:nvSpPr>
        <p:spPr>
          <a:xfrm>
            <a:off x="8630919" y="5479979"/>
            <a:ext cx="2971800" cy="646331"/>
          </a:xfrm>
          <a:prstGeom prst="rect">
            <a:avLst/>
          </a:prstGeom>
          <a:noFill/>
        </p:spPr>
        <p:txBody>
          <a:bodyPr wrap="square" rtlCol="0">
            <a:spAutoFit/>
          </a:bodyPr>
          <a:lstStyle/>
          <a:p>
            <a:pPr algn="ctr"/>
            <a:r>
              <a:rPr lang="en-US">
                <a:solidFill>
                  <a:schemeClr val="bg1"/>
                </a:solidFill>
              </a:rPr>
              <a:t>Ảnh sau khi resize sử dụng </a:t>
            </a:r>
            <a:r>
              <a:rPr lang="en-US">
                <a:solidFill>
                  <a:srgbClr val="FFFF99"/>
                </a:solidFill>
              </a:rPr>
              <a:t>forward energy</a:t>
            </a:r>
          </a:p>
        </p:txBody>
      </p:sp>
    </p:spTree>
    <p:extLst>
      <p:ext uri="{BB962C8B-B14F-4D97-AF65-F5344CB8AC3E}">
        <p14:creationId xmlns:p14="http://schemas.microsoft.com/office/powerpoint/2010/main" val="19379707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145937" y="1804252"/>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Xóa đường seam khỏi ảnh</a:t>
            </a:r>
            <a:endParaRPr lang="en-US" kern="0" dirty="0">
              <a:solidFill>
                <a:schemeClr val="bg1"/>
              </a:solidFill>
            </a:endParaRPr>
          </a:p>
        </p:txBody>
      </p:sp>
      <p:sp>
        <p:nvSpPr>
          <p:cNvPr id="33" name="Rectangle 32">
            <a:extLst>
              <a:ext uri="{FF2B5EF4-FFF2-40B4-BE49-F238E27FC236}">
                <a16:creationId xmlns:a16="http://schemas.microsoft.com/office/drawing/2014/main" id="{9B2D335D-640F-82D7-253E-558C01CA6707}"/>
              </a:ext>
            </a:extLst>
          </p:cNvPr>
          <p:cNvSpPr/>
          <p:nvPr/>
        </p:nvSpPr>
        <p:spPr>
          <a:xfrm>
            <a:off x="5791200" y="4632396"/>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10380AC6-9C39-62F2-DE23-6AD0458371C2}"/>
              </a:ext>
            </a:extLst>
          </p:cNvPr>
          <p:cNvSpPr/>
          <p:nvPr/>
        </p:nvSpPr>
        <p:spPr>
          <a:xfrm>
            <a:off x="5791200" y="2782959"/>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Flowchart: Data 34">
            <a:extLst>
              <a:ext uri="{FF2B5EF4-FFF2-40B4-BE49-F238E27FC236}">
                <a16:creationId xmlns:a16="http://schemas.microsoft.com/office/drawing/2014/main" id="{77BEEDB5-5E22-223B-7590-E7F997DDAAC4}"/>
              </a:ext>
            </a:extLst>
          </p:cNvPr>
          <p:cNvSpPr/>
          <p:nvPr/>
        </p:nvSpPr>
        <p:spPr>
          <a:xfrm>
            <a:off x="1824000" y="333699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36" name="Rectangle 35">
            <a:extLst>
              <a:ext uri="{FF2B5EF4-FFF2-40B4-BE49-F238E27FC236}">
                <a16:creationId xmlns:a16="http://schemas.microsoft.com/office/drawing/2014/main" id="{244289D7-248E-8F24-B964-0990653B3DD1}"/>
              </a:ext>
            </a:extLst>
          </p:cNvPr>
          <p:cNvSpPr/>
          <p:nvPr/>
        </p:nvSpPr>
        <p:spPr>
          <a:xfrm>
            <a:off x="4071903" y="3308421"/>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37" name="Rectangle 36">
            <a:extLst>
              <a:ext uri="{FF2B5EF4-FFF2-40B4-BE49-F238E27FC236}">
                <a16:creationId xmlns:a16="http://schemas.microsoft.com/office/drawing/2014/main" id="{AF9F8082-2D5C-535A-C7BE-0F8A8AEC815A}"/>
              </a:ext>
            </a:extLst>
          </p:cNvPr>
          <p:cNvSpPr/>
          <p:nvPr/>
        </p:nvSpPr>
        <p:spPr>
          <a:xfrm>
            <a:off x="6210302" y="3367075"/>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38" name="Rectangle 37">
            <a:extLst>
              <a:ext uri="{FF2B5EF4-FFF2-40B4-BE49-F238E27FC236}">
                <a16:creationId xmlns:a16="http://schemas.microsoft.com/office/drawing/2014/main" id="{B9F19D80-6B7D-5996-7780-10CD94A8716A}"/>
              </a:ext>
            </a:extLst>
          </p:cNvPr>
          <p:cNvSpPr/>
          <p:nvPr/>
        </p:nvSpPr>
        <p:spPr>
          <a:xfrm>
            <a:off x="7620000" y="3365571"/>
            <a:ext cx="1143000" cy="800100"/>
          </a:xfrm>
          <a:prstGeom prst="rect">
            <a:avLst/>
          </a:prstGeom>
          <a:solidFill>
            <a:srgbClr val="FF9933"/>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39" name="Rectangle 38">
            <a:extLst>
              <a:ext uri="{FF2B5EF4-FFF2-40B4-BE49-F238E27FC236}">
                <a16:creationId xmlns:a16="http://schemas.microsoft.com/office/drawing/2014/main" id="{2C90987F-F7AA-72BA-9308-6CC0D65DBEC1}"/>
              </a:ext>
            </a:extLst>
          </p:cNvPr>
          <p:cNvSpPr/>
          <p:nvPr/>
        </p:nvSpPr>
        <p:spPr>
          <a:xfrm>
            <a:off x="9029698" y="3365571"/>
            <a:ext cx="1143000" cy="800100"/>
          </a:xfrm>
          <a:prstGeom prst="rect">
            <a:avLst/>
          </a:prstGeom>
          <a:solidFill>
            <a:srgbClr val="FF9933"/>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40" name="Rectangle 39">
            <a:extLst>
              <a:ext uri="{FF2B5EF4-FFF2-40B4-BE49-F238E27FC236}">
                <a16:creationId xmlns:a16="http://schemas.microsoft.com/office/drawing/2014/main" id="{ACA37852-E357-314A-BD7A-CA79AB9B0AC3}"/>
              </a:ext>
            </a:extLst>
          </p:cNvPr>
          <p:cNvSpPr/>
          <p:nvPr/>
        </p:nvSpPr>
        <p:spPr>
          <a:xfrm>
            <a:off x="6210302" y="4862500"/>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41" name="Rectangle 40">
            <a:extLst>
              <a:ext uri="{FF2B5EF4-FFF2-40B4-BE49-F238E27FC236}">
                <a16:creationId xmlns:a16="http://schemas.microsoft.com/office/drawing/2014/main" id="{89A675D6-E161-819C-D4DA-CB90875FA200}"/>
              </a:ext>
            </a:extLst>
          </p:cNvPr>
          <p:cNvSpPr/>
          <p:nvPr/>
        </p:nvSpPr>
        <p:spPr>
          <a:xfrm>
            <a:off x="7620000" y="4860996"/>
            <a:ext cx="1143000" cy="800100"/>
          </a:xfrm>
          <a:prstGeom prst="rect">
            <a:avLst/>
          </a:prstGeom>
          <a:solidFill>
            <a:srgbClr val="FFFF99"/>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42" name="Rectangle 41">
            <a:extLst>
              <a:ext uri="{FF2B5EF4-FFF2-40B4-BE49-F238E27FC236}">
                <a16:creationId xmlns:a16="http://schemas.microsoft.com/office/drawing/2014/main" id="{E50826DA-6294-5BA2-1443-49121394B769}"/>
              </a:ext>
            </a:extLst>
          </p:cNvPr>
          <p:cNvSpPr/>
          <p:nvPr/>
        </p:nvSpPr>
        <p:spPr>
          <a:xfrm>
            <a:off x="9029698" y="4860996"/>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43" name="Flowchart: Data 42">
            <a:extLst>
              <a:ext uri="{FF2B5EF4-FFF2-40B4-BE49-F238E27FC236}">
                <a16:creationId xmlns:a16="http://schemas.microsoft.com/office/drawing/2014/main" id="{07A969BF-7A3C-A9AA-EA25-27A7E600B7FC}"/>
              </a:ext>
            </a:extLst>
          </p:cNvPr>
          <p:cNvSpPr/>
          <p:nvPr/>
        </p:nvSpPr>
        <p:spPr>
          <a:xfrm>
            <a:off x="3682706" y="483242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44" name="Straight Arrow Connector 43">
            <a:extLst>
              <a:ext uri="{FF2B5EF4-FFF2-40B4-BE49-F238E27FC236}">
                <a16:creationId xmlns:a16="http://schemas.microsoft.com/office/drawing/2014/main" id="{F4B6559B-DABE-B3B8-6068-8ABA7A9B7831}"/>
              </a:ext>
            </a:extLst>
          </p:cNvPr>
          <p:cNvCxnSpPr>
            <a:cxnSpLocks/>
            <a:stCxn id="35" idx="5"/>
            <a:endCxn id="36" idx="1"/>
          </p:cNvCxnSpPr>
          <p:nvPr/>
        </p:nvCxnSpPr>
        <p:spPr>
          <a:xfrm>
            <a:off x="3401340" y="3765621"/>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92F4216-DDD7-9E0C-7538-ADA3213F7F89}"/>
              </a:ext>
            </a:extLst>
          </p:cNvPr>
          <p:cNvCxnSpPr>
            <a:cxnSpLocks/>
            <a:stCxn id="36" idx="3"/>
            <a:endCxn id="37" idx="1"/>
          </p:cNvCxnSpPr>
          <p:nvPr/>
        </p:nvCxnSpPr>
        <p:spPr>
          <a:xfrm>
            <a:off x="5443503" y="3765621"/>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D7CA98D-5355-ECEA-71FD-B880A8755DB3}"/>
              </a:ext>
            </a:extLst>
          </p:cNvPr>
          <p:cNvCxnSpPr>
            <a:cxnSpLocks/>
            <a:stCxn id="37" idx="3"/>
            <a:endCxn id="38" idx="1"/>
          </p:cNvCxnSpPr>
          <p:nvPr/>
        </p:nvCxnSpPr>
        <p:spPr>
          <a:xfrm flipV="1">
            <a:off x="7353302" y="3765621"/>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F70D936-1A5B-D42E-24AA-6EB2134C902D}"/>
              </a:ext>
            </a:extLst>
          </p:cNvPr>
          <p:cNvCxnSpPr>
            <a:cxnSpLocks/>
            <a:stCxn id="38" idx="3"/>
            <a:endCxn id="39" idx="1"/>
          </p:cNvCxnSpPr>
          <p:nvPr/>
        </p:nvCxnSpPr>
        <p:spPr>
          <a:xfrm>
            <a:off x="8763000" y="3765621"/>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DA51A2-AB29-D96E-D382-7D94451497B7}"/>
              </a:ext>
            </a:extLst>
          </p:cNvPr>
          <p:cNvCxnSpPr>
            <a:cxnSpLocks/>
            <a:stCxn id="42" idx="1"/>
            <a:endCxn id="41" idx="3"/>
          </p:cNvCxnSpPr>
          <p:nvPr/>
        </p:nvCxnSpPr>
        <p:spPr>
          <a:xfrm flipH="1">
            <a:off x="8763000" y="526104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E873BD1-D5E4-4344-F8DF-7C6424176024}"/>
              </a:ext>
            </a:extLst>
          </p:cNvPr>
          <p:cNvCxnSpPr>
            <a:cxnSpLocks/>
            <a:stCxn id="41" idx="1"/>
            <a:endCxn id="40" idx="3"/>
          </p:cNvCxnSpPr>
          <p:nvPr/>
        </p:nvCxnSpPr>
        <p:spPr>
          <a:xfrm flipH="1">
            <a:off x="7353302" y="5261046"/>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C2FE6DC-855E-6A00-85EE-FAB577042F0F}"/>
              </a:ext>
            </a:extLst>
          </p:cNvPr>
          <p:cNvCxnSpPr>
            <a:cxnSpLocks/>
            <a:stCxn id="40" idx="1"/>
            <a:endCxn id="43" idx="5"/>
          </p:cNvCxnSpPr>
          <p:nvPr/>
        </p:nvCxnSpPr>
        <p:spPr>
          <a:xfrm flipH="1" flipV="1">
            <a:off x="5260046" y="5261046"/>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EBE5A2-A884-1C65-CB35-E004E8E7CADF}"/>
              </a:ext>
            </a:extLst>
          </p:cNvPr>
          <p:cNvCxnSpPr>
            <a:cxnSpLocks/>
            <a:stCxn id="39" idx="3"/>
          </p:cNvCxnSpPr>
          <p:nvPr/>
        </p:nvCxnSpPr>
        <p:spPr>
          <a:xfrm>
            <a:off x="10172698" y="3765621"/>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BC3725C-C7B7-B870-BF8F-AB1A83527F77}"/>
              </a:ext>
            </a:extLst>
          </p:cNvPr>
          <p:cNvCxnSpPr>
            <a:cxnSpLocks/>
          </p:cNvCxnSpPr>
          <p:nvPr/>
        </p:nvCxnSpPr>
        <p:spPr>
          <a:xfrm>
            <a:off x="10668000" y="3765621"/>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5AFEE11-D2DA-3857-00C0-489AD3D3C5C5}"/>
              </a:ext>
            </a:extLst>
          </p:cNvPr>
          <p:cNvCxnSpPr>
            <a:cxnSpLocks/>
            <a:endCxn id="42" idx="3"/>
          </p:cNvCxnSpPr>
          <p:nvPr/>
        </p:nvCxnSpPr>
        <p:spPr>
          <a:xfrm flipH="1">
            <a:off x="10172698" y="5261046"/>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FDA22EA-304D-A613-D4AE-486D495D155B}"/>
              </a:ext>
            </a:extLst>
          </p:cNvPr>
          <p:cNvSpPr txBox="1"/>
          <p:nvPr/>
        </p:nvSpPr>
        <p:spPr>
          <a:xfrm>
            <a:off x="7143749" y="2796214"/>
            <a:ext cx="2095498" cy="369332"/>
          </a:xfrm>
          <a:prstGeom prst="rect">
            <a:avLst/>
          </a:prstGeom>
          <a:noFill/>
        </p:spPr>
        <p:txBody>
          <a:bodyPr wrap="square" rtlCol="0">
            <a:spAutoFit/>
          </a:bodyPr>
          <a:lstStyle/>
          <a:p>
            <a:pPr algn="ctr"/>
            <a:r>
              <a:rPr lang="en-US" b="1"/>
              <a:t>Remove object</a:t>
            </a:r>
          </a:p>
        </p:txBody>
      </p:sp>
      <p:sp>
        <p:nvSpPr>
          <p:cNvPr id="55" name="TextBox 54">
            <a:extLst>
              <a:ext uri="{FF2B5EF4-FFF2-40B4-BE49-F238E27FC236}">
                <a16:creationId xmlns:a16="http://schemas.microsoft.com/office/drawing/2014/main" id="{78F0A605-AA3D-C567-6FE4-1307D63817AE}"/>
              </a:ext>
            </a:extLst>
          </p:cNvPr>
          <p:cNvSpPr txBox="1"/>
          <p:nvPr/>
        </p:nvSpPr>
        <p:spPr>
          <a:xfrm>
            <a:off x="6924674" y="5885208"/>
            <a:ext cx="2533649" cy="369332"/>
          </a:xfrm>
          <a:prstGeom prst="rect">
            <a:avLst/>
          </a:prstGeom>
          <a:noFill/>
        </p:spPr>
        <p:txBody>
          <a:bodyPr wrap="square" rtlCol="0">
            <a:spAutoFit/>
          </a:bodyPr>
          <a:lstStyle/>
          <a:p>
            <a:pPr algn="ctr"/>
            <a:r>
              <a:rPr lang="en-US" b="1"/>
              <a:t>Regain original size</a:t>
            </a:r>
          </a:p>
        </p:txBody>
      </p:sp>
    </p:spTree>
    <p:extLst>
      <p:ext uri="{BB962C8B-B14F-4D97-AF65-F5344CB8AC3E}">
        <p14:creationId xmlns:p14="http://schemas.microsoft.com/office/powerpoint/2010/main" val="1869124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145937" y="1804252"/>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Xóa đường seam khỏi ảnh</a:t>
            </a:r>
            <a:endParaRPr lang="en-US" kern="0" dirty="0">
              <a:solidFill>
                <a:schemeClr val="bg1"/>
              </a:solidFill>
            </a:endParaRPr>
          </a:p>
        </p:txBody>
      </p:sp>
      <p:sp>
        <p:nvSpPr>
          <p:cNvPr id="33" name="Rectangle 32">
            <a:extLst>
              <a:ext uri="{FF2B5EF4-FFF2-40B4-BE49-F238E27FC236}">
                <a16:creationId xmlns:a16="http://schemas.microsoft.com/office/drawing/2014/main" id="{9B2D335D-640F-82D7-253E-558C01CA6707}"/>
              </a:ext>
            </a:extLst>
          </p:cNvPr>
          <p:cNvSpPr/>
          <p:nvPr/>
        </p:nvSpPr>
        <p:spPr>
          <a:xfrm>
            <a:off x="5791200" y="4632396"/>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10380AC6-9C39-62F2-DE23-6AD0458371C2}"/>
              </a:ext>
            </a:extLst>
          </p:cNvPr>
          <p:cNvSpPr/>
          <p:nvPr/>
        </p:nvSpPr>
        <p:spPr>
          <a:xfrm>
            <a:off x="5791200" y="2782959"/>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Flowchart: Data 34">
            <a:extLst>
              <a:ext uri="{FF2B5EF4-FFF2-40B4-BE49-F238E27FC236}">
                <a16:creationId xmlns:a16="http://schemas.microsoft.com/office/drawing/2014/main" id="{77BEEDB5-5E22-223B-7590-E7F997DDAAC4}"/>
              </a:ext>
            </a:extLst>
          </p:cNvPr>
          <p:cNvSpPr/>
          <p:nvPr/>
        </p:nvSpPr>
        <p:spPr>
          <a:xfrm>
            <a:off x="1824000" y="333699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36" name="Rectangle 35">
            <a:extLst>
              <a:ext uri="{FF2B5EF4-FFF2-40B4-BE49-F238E27FC236}">
                <a16:creationId xmlns:a16="http://schemas.microsoft.com/office/drawing/2014/main" id="{244289D7-248E-8F24-B964-0990653B3DD1}"/>
              </a:ext>
            </a:extLst>
          </p:cNvPr>
          <p:cNvSpPr/>
          <p:nvPr/>
        </p:nvSpPr>
        <p:spPr>
          <a:xfrm>
            <a:off x="4071903" y="3308421"/>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37" name="Rectangle 36">
            <a:extLst>
              <a:ext uri="{FF2B5EF4-FFF2-40B4-BE49-F238E27FC236}">
                <a16:creationId xmlns:a16="http://schemas.microsoft.com/office/drawing/2014/main" id="{AF9F8082-2D5C-535A-C7BE-0F8A8AEC815A}"/>
              </a:ext>
            </a:extLst>
          </p:cNvPr>
          <p:cNvSpPr/>
          <p:nvPr/>
        </p:nvSpPr>
        <p:spPr>
          <a:xfrm>
            <a:off x="6210302" y="3367075"/>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38" name="Rectangle 37">
            <a:extLst>
              <a:ext uri="{FF2B5EF4-FFF2-40B4-BE49-F238E27FC236}">
                <a16:creationId xmlns:a16="http://schemas.microsoft.com/office/drawing/2014/main" id="{B9F19D80-6B7D-5996-7780-10CD94A8716A}"/>
              </a:ext>
            </a:extLst>
          </p:cNvPr>
          <p:cNvSpPr/>
          <p:nvPr/>
        </p:nvSpPr>
        <p:spPr>
          <a:xfrm>
            <a:off x="7620000" y="3365571"/>
            <a:ext cx="1143000" cy="800100"/>
          </a:xfrm>
          <a:prstGeom prst="rect">
            <a:avLst/>
          </a:prstGeom>
          <a:solidFill>
            <a:srgbClr val="FF9933"/>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40" name="Rectangle 39">
            <a:extLst>
              <a:ext uri="{FF2B5EF4-FFF2-40B4-BE49-F238E27FC236}">
                <a16:creationId xmlns:a16="http://schemas.microsoft.com/office/drawing/2014/main" id="{ACA37852-E357-314A-BD7A-CA79AB9B0AC3}"/>
              </a:ext>
            </a:extLst>
          </p:cNvPr>
          <p:cNvSpPr/>
          <p:nvPr/>
        </p:nvSpPr>
        <p:spPr>
          <a:xfrm>
            <a:off x="6210302" y="4862500"/>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41" name="Rectangle 40">
            <a:extLst>
              <a:ext uri="{FF2B5EF4-FFF2-40B4-BE49-F238E27FC236}">
                <a16:creationId xmlns:a16="http://schemas.microsoft.com/office/drawing/2014/main" id="{89A675D6-E161-819C-D4DA-CB90875FA200}"/>
              </a:ext>
            </a:extLst>
          </p:cNvPr>
          <p:cNvSpPr/>
          <p:nvPr/>
        </p:nvSpPr>
        <p:spPr>
          <a:xfrm>
            <a:off x="7620000" y="4860996"/>
            <a:ext cx="1143000" cy="800100"/>
          </a:xfrm>
          <a:prstGeom prst="rect">
            <a:avLst/>
          </a:prstGeom>
          <a:solidFill>
            <a:srgbClr val="FFFF99"/>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42" name="Rectangle 41">
            <a:extLst>
              <a:ext uri="{FF2B5EF4-FFF2-40B4-BE49-F238E27FC236}">
                <a16:creationId xmlns:a16="http://schemas.microsoft.com/office/drawing/2014/main" id="{E50826DA-6294-5BA2-1443-49121394B769}"/>
              </a:ext>
            </a:extLst>
          </p:cNvPr>
          <p:cNvSpPr/>
          <p:nvPr/>
        </p:nvSpPr>
        <p:spPr>
          <a:xfrm>
            <a:off x="9029698" y="4860996"/>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43" name="Flowchart: Data 42">
            <a:extLst>
              <a:ext uri="{FF2B5EF4-FFF2-40B4-BE49-F238E27FC236}">
                <a16:creationId xmlns:a16="http://schemas.microsoft.com/office/drawing/2014/main" id="{07A969BF-7A3C-A9AA-EA25-27A7E600B7FC}"/>
              </a:ext>
            </a:extLst>
          </p:cNvPr>
          <p:cNvSpPr/>
          <p:nvPr/>
        </p:nvSpPr>
        <p:spPr>
          <a:xfrm>
            <a:off x="3682706" y="483242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44" name="Straight Arrow Connector 43">
            <a:extLst>
              <a:ext uri="{FF2B5EF4-FFF2-40B4-BE49-F238E27FC236}">
                <a16:creationId xmlns:a16="http://schemas.microsoft.com/office/drawing/2014/main" id="{F4B6559B-DABE-B3B8-6068-8ABA7A9B7831}"/>
              </a:ext>
            </a:extLst>
          </p:cNvPr>
          <p:cNvCxnSpPr>
            <a:cxnSpLocks/>
            <a:stCxn id="35" idx="5"/>
            <a:endCxn id="36" idx="1"/>
          </p:cNvCxnSpPr>
          <p:nvPr/>
        </p:nvCxnSpPr>
        <p:spPr>
          <a:xfrm>
            <a:off x="3401340" y="3765621"/>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92F4216-DDD7-9E0C-7538-ADA3213F7F89}"/>
              </a:ext>
            </a:extLst>
          </p:cNvPr>
          <p:cNvCxnSpPr>
            <a:cxnSpLocks/>
            <a:stCxn id="36" idx="3"/>
            <a:endCxn id="37" idx="1"/>
          </p:cNvCxnSpPr>
          <p:nvPr/>
        </p:nvCxnSpPr>
        <p:spPr>
          <a:xfrm>
            <a:off x="5443503" y="3765621"/>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D7CA98D-5355-ECEA-71FD-B880A8755DB3}"/>
              </a:ext>
            </a:extLst>
          </p:cNvPr>
          <p:cNvCxnSpPr>
            <a:cxnSpLocks/>
            <a:stCxn id="37" idx="3"/>
            <a:endCxn id="38" idx="1"/>
          </p:cNvCxnSpPr>
          <p:nvPr/>
        </p:nvCxnSpPr>
        <p:spPr>
          <a:xfrm flipV="1">
            <a:off x="7353302" y="3765621"/>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F70D936-1A5B-D42E-24AA-6EB2134C902D}"/>
              </a:ext>
            </a:extLst>
          </p:cNvPr>
          <p:cNvCxnSpPr>
            <a:cxnSpLocks/>
            <a:stCxn id="38" idx="3"/>
            <a:endCxn id="39" idx="1"/>
          </p:cNvCxnSpPr>
          <p:nvPr/>
        </p:nvCxnSpPr>
        <p:spPr>
          <a:xfrm flipH="1">
            <a:off x="8705851" y="3765621"/>
            <a:ext cx="57149" cy="28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DA51A2-AB29-D96E-D382-7D94451497B7}"/>
              </a:ext>
            </a:extLst>
          </p:cNvPr>
          <p:cNvCxnSpPr>
            <a:cxnSpLocks/>
            <a:stCxn id="42" idx="1"/>
            <a:endCxn id="41" idx="3"/>
          </p:cNvCxnSpPr>
          <p:nvPr/>
        </p:nvCxnSpPr>
        <p:spPr>
          <a:xfrm flipH="1">
            <a:off x="8763000" y="526104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E873BD1-D5E4-4344-F8DF-7C6424176024}"/>
              </a:ext>
            </a:extLst>
          </p:cNvPr>
          <p:cNvCxnSpPr>
            <a:cxnSpLocks/>
            <a:stCxn id="41" idx="1"/>
            <a:endCxn id="40" idx="3"/>
          </p:cNvCxnSpPr>
          <p:nvPr/>
        </p:nvCxnSpPr>
        <p:spPr>
          <a:xfrm flipH="1">
            <a:off x="7353302" y="5261046"/>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C2FE6DC-855E-6A00-85EE-FAB577042F0F}"/>
              </a:ext>
            </a:extLst>
          </p:cNvPr>
          <p:cNvCxnSpPr>
            <a:cxnSpLocks/>
            <a:stCxn id="40" idx="1"/>
            <a:endCxn id="43" idx="5"/>
          </p:cNvCxnSpPr>
          <p:nvPr/>
        </p:nvCxnSpPr>
        <p:spPr>
          <a:xfrm flipH="1" flipV="1">
            <a:off x="5260046" y="5261046"/>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EBE5A2-A884-1C65-CB35-E004E8E7CADF}"/>
              </a:ext>
            </a:extLst>
          </p:cNvPr>
          <p:cNvCxnSpPr>
            <a:cxnSpLocks/>
            <a:stCxn id="39" idx="3"/>
          </p:cNvCxnSpPr>
          <p:nvPr/>
        </p:nvCxnSpPr>
        <p:spPr>
          <a:xfrm>
            <a:off x="10556422" y="3794196"/>
            <a:ext cx="1115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BC3725C-C7B7-B870-BF8F-AB1A83527F77}"/>
              </a:ext>
            </a:extLst>
          </p:cNvPr>
          <p:cNvCxnSpPr>
            <a:cxnSpLocks/>
          </p:cNvCxnSpPr>
          <p:nvPr/>
        </p:nvCxnSpPr>
        <p:spPr>
          <a:xfrm>
            <a:off x="10668000" y="3765621"/>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5AFEE11-D2DA-3857-00C0-489AD3D3C5C5}"/>
              </a:ext>
            </a:extLst>
          </p:cNvPr>
          <p:cNvCxnSpPr>
            <a:cxnSpLocks/>
            <a:endCxn id="42" idx="3"/>
          </p:cNvCxnSpPr>
          <p:nvPr/>
        </p:nvCxnSpPr>
        <p:spPr>
          <a:xfrm flipH="1">
            <a:off x="10172698" y="5261046"/>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FDA22EA-304D-A613-D4AE-486D495D155B}"/>
              </a:ext>
            </a:extLst>
          </p:cNvPr>
          <p:cNvSpPr txBox="1"/>
          <p:nvPr/>
        </p:nvSpPr>
        <p:spPr>
          <a:xfrm>
            <a:off x="7143749" y="2796214"/>
            <a:ext cx="2095498" cy="369332"/>
          </a:xfrm>
          <a:prstGeom prst="rect">
            <a:avLst/>
          </a:prstGeom>
          <a:noFill/>
        </p:spPr>
        <p:txBody>
          <a:bodyPr wrap="square" rtlCol="0">
            <a:spAutoFit/>
          </a:bodyPr>
          <a:lstStyle/>
          <a:p>
            <a:pPr algn="ctr"/>
            <a:r>
              <a:rPr lang="en-US" b="1"/>
              <a:t>Remove object</a:t>
            </a:r>
          </a:p>
        </p:txBody>
      </p:sp>
      <p:sp>
        <p:nvSpPr>
          <p:cNvPr id="55" name="TextBox 54">
            <a:extLst>
              <a:ext uri="{FF2B5EF4-FFF2-40B4-BE49-F238E27FC236}">
                <a16:creationId xmlns:a16="http://schemas.microsoft.com/office/drawing/2014/main" id="{78F0A605-AA3D-C567-6FE4-1307D63817AE}"/>
              </a:ext>
            </a:extLst>
          </p:cNvPr>
          <p:cNvSpPr txBox="1"/>
          <p:nvPr/>
        </p:nvSpPr>
        <p:spPr>
          <a:xfrm>
            <a:off x="6924674" y="5885208"/>
            <a:ext cx="2533649" cy="369332"/>
          </a:xfrm>
          <a:prstGeom prst="rect">
            <a:avLst/>
          </a:prstGeom>
          <a:noFill/>
        </p:spPr>
        <p:txBody>
          <a:bodyPr wrap="square" rtlCol="0">
            <a:spAutoFit/>
          </a:bodyPr>
          <a:lstStyle/>
          <a:p>
            <a:pPr algn="ctr"/>
            <a:r>
              <a:rPr lang="en-US" b="1"/>
              <a:t>Regain original size</a:t>
            </a:r>
          </a:p>
        </p:txBody>
      </p:sp>
      <p:sp>
        <p:nvSpPr>
          <p:cNvPr id="39" name="Rectangle 38">
            <a:extLst>
              <a:ext uri="{FF2B5EF4-FFF2-40B4-BE49-F238E27FC236}">
                <a16:creationId xmlns:a16="http://schemas.microsoft.com/office/drawing/2014/main" id="{2C90987F-F7AA-72BA-9308-6CC0D65DBEC1}"/>
              </a:ext>
            </a:extLst>
          </p:cNvPr>
          <p:cNvSpPr/>
          <p:nvPr/>
        </p:nvSpPr>
        <p:spPr>
          <a:xfrm>
            <a:off x="8705851" y="3146496"/>
            <a:ext cx="1850571" cy="1295400"/>
          </a:xfrm>
          <a:prstGeom prst="rect">
            <a:avLst/>
          </a:prstGeom>
          <a:solidFill>
            <a:srgbClr val="FF9933"/>
          </a:solidFill>
          <a:ln w="38100">
            <a:solidFill>
              <a:srgbClr val="000099"/>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t>Remove seam</a:t>
            </a:r>
          </a:p>
        </p:txBody>
      </p:sp>
    </p:spTree>
    <p:extLst>
      <p:ext uri="{BB962C8B-B14F-4D97-AF65-F5344CB8AC3E}">
        <p14:creationId xmlns:p14="http://schemas.microsoft.com/office/powerpoint/2010/main" val="89568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50" fill="hold">
                                          <p:stCondLst>
                                            <p:cond delay="0"/>
                                          </p:stCondLst>
                                        </p:cTn>
                                        <p:tgtEl>
                                          <p:spTgt spid="39"/>
                                        </p:tgtEl>
                                        <p:attrNameLst>
                                          <p:attrName>r</p:attrName>
                                        </p:attrNameLst>
                                      </p:cBhvr>
                                    </p:animRot>
                                    <p:animRot by="-240000">
                                      <p:cBhvr>
                                        <p:cTn id="7" dur="100" fill="hold">
                                          <p:stCondLst>
                                            <p:cond delay="100"/>
                                          </p:stCondLst>
                                        </p:cTn>
                                        <p:tgtEl>
                                          <p:spTgt spid="39"/>
                                        </p:tgtEl>
                                        <p:attrNameLst>
                                          <p:attrName>r</p:attrName>
                                        </p:attrNameLst>
                                      </p:cBhvr>
                                    </p:animRot>
                                    <p:animRot by="240000">
                                      <p:cBhvr>
                                        <p:cTn id="8" dur="100" fill="hold">
                                          <p:stCondLst>
                                            <p:cond delay="200"/>
                                          </p:stCondLst>
                                        </p:cTn>
                                        <p:tgtEl>
                                          <p:spTgt spid="39"/>
                                        </p:tgtEl>
                                        <p:attrNameLst>
                                          <p:attrName>r</p:attrName>
                                        </p:attrNameLst>
                                      </p:cBhvr>
                                    </p:animRot>
                                    <p:animRot by="-240000">
                                      <p:cBhvr>
                                        <p:cTn id="9" dur="100" fill="hold">
                                          <p:stCondLst>
                                            <p:cond delay="300"/>
                                          </p:stCondLst>
                                        </p:cTn>
                                        <p:tgtEl>
                                          <p:spTgt spid="39"/>
                                        </p:tgtEl>
                                        <p:attrNameLst>
                                          <p:attrName>r</p:attrName>
                                        </p:attrNameLst>
                                      </p:cBhvr>
                                    </p:animRot>
                                    <p:animRot by="120000">
                                      <p:cBhvr>
                                        <p:cTn id="10" dur="100" fill="hold">
                                          <p:stCondLst>
                                            <p:cond delay="4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0" name="Title 4">
            <a:extLst>
              <a:ext uri="{FF2B5EF4-FFF2-40B4-BE49-F238E27FC236}">
                <a16:creationId xmlns:a16="http://schemas.microsoft.com/office/drawing/2014/main" id="{F1D7AD8C-A7F2-56AB-933E-17CB225EF5F9}"/>
              </a:ext>
            </a:extLst>
          </p:cNvPr>
          <p:cNvSpPr txBox="1">
            <a:spLocks/>
          </p:cNvSpPr>
          <p:nvPr/>
        </p:nvSpPr>
        <p:spPr bwMode="auto">
          <a:xfrm>
            <a:off x="1495599" y="1064455"/>
            <a:ext cx="3227916" cy="80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sz="3200" kern="0">
                <a:solidFill>
                  <a:srgbClr val="66FFFF"/>
                </a:solidFill>
              </a:rPr>
              <a:t>Giải pháp</a:t>
            </a:r>
            <a:endParaRPr lang="en-US" sz="3200" kern="0" dirty="0">
              <a:solidFill>
                <a:srgbClr val="66FFFF"/>
              </a:solidFill>
            </a:endParaRPr>
          </a:p>
        </p:txBody>
      </p:sp>
      <p:pic>
        <p:nvPicPr>
          <p:cNvPr id="61" name="Picture 60" descr="Icon&#10;&#10;Description automatically generated">
            <a:extLst>
              <a:ext uri="{FF2B5EF4-FFF2-40B4-BE49-F238E27FC236}">
                <a16:creationId xmlns:a16="http://schemas.microsoft.com/office/drawing/2014/main" id="{CEDD7A3C-EB87-D5CA-83FA-83B10AAEB4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62" name="Title 4">
            <a:extLst>
              <a:ext uri="{FF2B5EF4-FFF2-40B4-BE49-F238E27FC236}">
                <a16:creationId xmlns:a16="http://schemas.microsoft.com/office/drawing/2014/main" id="{8B9E4A0F-E81D-CD63-8EF5-09F49D97E207}"/>
              </a:ext>
            </a:extLst>
          </p:cNvPr>
          <p:cNvSpPr txBox="1">
            <a:spLocks/>
          </p:cNvSpPr>
          <p:nvPr/>
        </p:nvSpPr>
        <p:spPr bwMode="auto">
          <a:xfrm>
            <a:off x="2145937" y="1804252"/>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Xóa đường seam khỏi ảnh</a:t>
            </a:r>
            <a:endParaRPr lang="en-US" kern="0" dirty="0">
              <a:solidFill>
                <a:schemeClr val="bg1"/>
              </a:solidFill>
            </a:endParaRPr>
          </a:p>
        </p:txBody>
      </p:sp>
      <p:sp>
        <p:nvSpPr>
          <p:cNvPr id="63" name="Rectangle 62">
            <a:extLst>
              <a:ext uri="{FF2B5EF4-FFF2-40B4-BE49-F238E27FC236}">
                <a16:creationId xmlns:a16="http://schemas.microsoft.com/office/drawing/2014/main" id="{6CDEB091-4BDC-95C6-3DAE-663150C13E70}"/>
              </a:ext>
            </a:extLst>
          </p:cNvPr>
          <p:cNvSpPr/>
          <p:nvPr/>
        </p:nvSpPr>
        <p:spPr>
          <a:xfrm>
            <a:off x="3595053" y="1079914"/>
            <a:ext cx="1018138" cy="439397"/>
          </a:xfrm>
          <a:prstGeom prst="rect">
            <a:avLst/>
          </a:prstGeom>
          <a:no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E49BA1-8E2B-83CD-89EF-E2AEB3926487}"/>
                  </a:ext>
                </a:extLst>
              </p:cNvPr>
              <p:cNvSpPr txBox="1"/>
              <p:nvPr/>
            </p:nvSpPr>
            <p:spPr>
              <a:xfrm>
                <a:off x="3049172" y="2945993"/>
                <a:ext cx="6098344" cy="1247842"/>
              </a:xfrm>
              <a:prstGeom prst="rect">
                <a:avLst/>
              </a:prstGeom>
              <a:noFill/>
            </p:spPr>
            <p:txBody>
              <a:bodyPr wrap="square">
                <a:spAutoFit/>
              </a:bodyPr>
              <a:lstStyle/>
              <a:p>
                <a:r>
                  <a:rPr lang="en-US" sz="2400">
                    <a:solidFill>
                      <a:schemeClr val="bg1"/>
                    </a:solidFill>
                    <a:latin typeface="+mn-lt"/>
                  </a:rPr>
                  <a:t>Mục tiêu: Xóa đường seam khỏi hình ảnh. </a:t>
                </a:r>
              </a:p>
              <a:p>
                <a:r>
                  <a:rPr lang="en-US" sz="2400">
                    <a:solidFill>
                      <a:schemeClr val="bg1"/>
                    </a:solidFill>
                    <a:latin typeface="+mn-lt"/>
                  </a:rPr>
                  <a:t>Input: 1 ảnh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e>
                    </m:d>
                  </m:oMath>
                </a14:m>
                <a:r>
                  <a:rPr lang="en-US" sz="2400">
                    <a:solidFill>
                      <a:schemeClr val="bg1"/>
                    </a:solidFill>
                    <a:latin typeface="+mn-lt"/>
                  </a:rPr>
                  <a:t> và 1 seam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e>
                    </m:d>
                  </m:oMath>
                </a14:m>
                <a:r>
                  <a:rPr lang="en-US" sz="2400">
                    <a:solidFill>
                      <a:schemeClr val="bg1"/>
                    </a:solidFill>
                    <a:latin typeface="+mn-lt"/>
                  </a:rPr>
                  <a:t> </a:t>
                </a:r>
              </a:p>
              <a:p>
                <a:r>
                  <a:rPr lang="en-US" sz="2400">
                    <a:solidFill>
                      <a:schemeClr val="bg1"/>
                    </a:solidFill>
                    <a:latin typeface="+mn-lt"/>
                  </a:rPr>
                  <a:t>Output: 1 ảnh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−1</m:t>
                            </m:r>
                          </m:e>
                        </m:d>
                      </m:e>
                    </m:d>
                  </m:oMath>
                </a14:m>
                <a:endParaRPr lang="en-US" sz="2400">
                  <a:solidFill>
                    <a:schemeClr val="bg1"/>
                  </a:solidFill>
                  <a:latin typeface="+mn-lt"/>
                </a:endParaRPr>
              </a:p>
            </p:txBody>
          </p:sp>
        </mc:Choice>
        <mc:Fallback xmlns="">
          <p:sp>
            <p:nvSpPr>
              <p:cNvPr id="7" name="TextBox 6">
                <a:extLst>
                  <a:ext uri="{FF2B5EF4-FFF2-40B4-BE49-F238E27FC236}">
                    <a16:creationId xmlns:a16="http://schemas.microsoft.com/office/drawing/2014/main" id="{BBE49BA1-8E2B-83CD-89EF-E2AEB3926487}"/>
                  </a:ext>
                </a:extLst>
              </p:cNvPr>
              <p:cNvSpPr txBox="1">
                <a:spLocks noRot="1" noChangeAspect="1" noMove="1" noResize="1" noEditPoints="1" noAdjustHandles="1" noChangeArrowheads="1" noChangeShapeType="1" noTextEdit="1"/>
              </p:cNvSpPr>
              <p:nvPr/>
            </p:nvSpPr>
            <p:spPr>
              <a:xfrm>
                <a:off x="3049172" y="2945993"/>
                <a:ext cx="6098344" cy="1247842"/>
              </a:xfrm>
              <a:prstGeom prst="rect">
                <a:avLst/>
              </a:prstGeom>
              <a:blipFill>
                <a:blip r:embed="rId5"/>
                <a:stretch>
                  <a:fillRect l="-1499" t="-3415" b="-8293"/>
                </a:stretch>
              </a:blipFill>
            </p:spPr>
            <p:txBody>
              <a:bodyPr/>
              <a:lstStyle/>
              <a:p>
                <a:r>
                  <a:rPr lang="en-US">
                    <a:noFill/>
                  </a:rPr>
                  <a:t> </a:t>
                </a:r>
              </a:p>
            </p:txBody>
          </p:sp>
        </mc:Fallback>
      </mc:AlternateContent>
    </p:spTree>
    <p:extLst>
      <p:ext uri="{BB962C8B-B14F-4D97-AF65-F5344CB8AC3E}">
        <p14:creationId xmlns:p14="http://schemas.microsoft.com/office/powerpoint/2010/main" val="3408403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50" fill="hold">
                                          <p:stCondLst>
                                            <p:cond delay="0"/>
                                          </p:stCondLst>
                                        </p:cTn>
                                        <p:tgtEl>
                                          <p:spTgt spid="63"/>
                                        </p:tgtEl>
                                        <p:attrNameLst>
                                          <p:attrName>r</p:attrName>
                                        </p:attrNameLst>
                                      </p:cBhvr>
                                    </p:animRot>
                                    <p:animRot by="-240000">
                                      <p:cBhvr>
                                        <p:cTn id="7" dur="100" fill="hold">
                                          <p:stCondLst>
                                            <p:cond delay="100"/>
                                          </p:stCondLst>
                                        </p:cTn>
                                        <p:tgtEl>
                                          <p:spTgt spid="63"/>
                                        </p:tgtEl>
                                        <p:attrNameLst>
                                          <p:attrName>r</p:attrName>
                                        </p:attrNameLst>
                                      </p:cBhvr>
                                    </p:animRot>
                                    <p:animRot by="240000">
                                      <p:cBhvr>
                                        <p:cTn id="8" dur="100" fill="hold">
                                          <p:stCondLst>
                                            <p:cond delay="200"/>
                                          </p:stCondLst>
                                        </p:cTn>
                                        <p:tgtEl>
                                          <p:spTgt spid="63"/>
                                        </p:tgtEl>
                                        <p:attrNameLst>
                                          <p:attrName>r</p:attrName>
                                        </p:attrNameLst>
                                      </p:cBhvr>
                                    </p:animRot>
                                    <p:animRot by="-240000">
                                      <p:cBhvr>
                                        <p:cTn id="9" dur="100" fill="hold">
                                          <p:stCondLst>
                                            <p:cond delay="300"/>
                                          </p:stCondLst>
                                        </p:cTn>
                                        <p:tgtEl>
                                          <p:spTgt spid="63"/>
                                        </p:tgtEl>
                                        <p:attrNameLst>
                                          <p:attrName>r</p:attrName>
                                        </p:attrNameLst>
                                      </p:cBhvr>
                                    </p:animRot>
                                    <p:animRot by="120000">
                                      <p:cBhvr>
                                        <p:cTn id="10" dur="100" fill="hold">
                                          <p:stCondLst>
                                            <p:cond delay="400"/>
                                          </p:stCondLst>
                                        </p:cTn>
                                        <p:tgtEl>
                                          <p:spTgt spid="6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2" name="Title 4">
            <a:extLst>
              <a:ext uri="{FF2B5EF4-FFF2-40B4-BE49-F238E27FC236}">
                <a16:creationId xmlns:a16="http://schemas.microsoft.com/office/drawing/2014/main" id="{8B9E4A0F-E81D-CD63-8EF5-09F49D97E207}"/>
              </a:ext>
            </a:extLst>
          </p:cNvPr>
          <p:cNvSpPr txBox="1">
            <a:spLocks/>
          </p:cNvSpPr>
          <p:nvPr/>
        </p:nvSpPr>
        <p:spPr bwMode="auto">
          <a:xfrm>
            <a:off x="2145937" y="1524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Xóa đường seam khỏi ảnh</a:t>
            </a:r>
            <a:endParaRPr lang="en-US" kern="0" dirty="0">
              <a:solidFill>
                <a:srgbClr val="66FFFF"/>
              </a:solidFill>
            </a:endParaRPr>
          </a:p>
        </p:txBody>
      </p:sp>
      <p:sp>
        <p:nvSpPr>
          <p:cNvPr id="8" name="Text Placeholder 1">
            <a:extLst>
              <a:ext uri="{FF2B5EF4-FFF2-40B4-BE49-F238E27FC236}">
                <a16:creationId xmlns:a16="http://schemas.microsoft.com/office/drawing/2014/main" id="{D4AD218C-4580-2FAF-5DE2-E52AAA4AA5F2}"/>
              </a:ext>
            </a:extLst>
          </p:cNvPr>
          <p:cNvSpPr txBox="1">
            <a:spLocks/>
          </p:cNvSpPr>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endParaRPr lang="en-US" sz="1800" kern="0">
              <a:solidFill>
                <a:schemeClr val="bg1"/>
              </a:solidFill>
              <a:latin typeface="Arial" panose="020B0604020202020204" pitchFamily="34" charset="0"/>
            </a:endParaRPr>
          </a:p>
          <a:p>
            <a:endParaRPr lang="en-US" kern="0">
              <a:solidFill>
                <a:schemeClr val="bg1"/>
              </a:solidFill>
            </a:endParaRPr>
          </a:p>
        </p:txBody>
      </p:sp>
      <p:graphicFrame>
        <p:nvGraphicFramePr>
          <p:cNvPr id="9" name="Table 6">
            <a:extLst>
              <a:ext uri="{FF2B5EF4-FFF2-40B4-BE49-F238E27FC236}">
                <a16:creationId xmlns:a16="http://schemas.microsoft.com/office/drawing/2014/main" id="{3FE7CCC1-F1F1-99D3-1DFD-5FEAB6955753}"/>
              </a:ext>
            </a:extLst>
          </p:cNvPr>
          <p:cNvGraphicFramePr>
            <a:graphicFrameLocks noGrp="1"/>
          </p:cNvGraphicFramePr>
          <p:nvPr>
            <p:extLst>
              <p:ext uri="{D42A27DB-BD31-4B8C-83A1-F6EECF244321}">
                <p14:modId xmlns:p14="http://schemas.microsoft.com/office/powerpoint/2010/main" val="3567462654"/>
              </p:ext>
            </p:extLst>
          </p:nvPr>
        </p:nvGraphicFramePr>
        <p:xfrm>
          <a:off x="2667000" y="2442409"/>
          <a:ext cx="332740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3328455914"/>
                    </a:ext>
                  </a:extLst>
                </a:gridCol>
                <a:gridCol w="665480">
                  <a:extLst>
                    <a:ext uri="{9D8B030D-6E8A-4147-A177-3AD203B41FA5}">
                      <a16:colId xmlns:a16="http://schemas.microsoft.com/office/drawing/2014/main" val="4218726619"/>
                    </a:ext>
                  </a:extLst>
                </a:gridCol>
                <a:gridCol w="665480">
                  <a:extLst>
                    <a:ext uri="{9D8B030D-6E8A-4147-A177-3AD203B41FA5}">
                      <a16:colId xmlns:a16="http://schemas.microsoft.com/office/drawing/2014/main" val="1211648338"/>
                    </a:ext>
                  </a:extLst>
                </a:gridCol>
                <a:gridCol w="665480">
                  <a:extLst>
                    <a:ext uri="{9D8B030D-6E8A-4147-A177-3AD203B41FA5}">
                      <a16:colId xmlns:a16="http://schemas.microsoft.com/office/drawing/2014/main" val="3196906006"/>
                    </a:ext>
                  </a:extLst>
                </a:gridCol>
                <a:gridCol w="665480">
                  <a:extLst>
                    <a:ext uri="{9D8B030D-6E8A-4147-A177-3AD203B41FA5}">
                      <a16:colId xmlns:a16="http://schemas.microsoft.com/office/drawing/2014/main" val="1552856196"/>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4114705428"/>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853230410"/>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632423253"/>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1887601216"/>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149987971"/>
                  </a:ext>
                </a:extLst>
              </a:tr>
            </a:tbl>
          </a:graphicData>
        </a:graphic>
      </p:graphicFrame>
      <p:graphicFrame>
        <p:nvGraphicFramePr>
          <p:cNvPr id="10" name="Table 9">
            <a:extLst>
              <a:ext uri="{FF2B5EF4-FFF2-40B4-BE49-F238E27FC236}">
                <a16:creationId xmlns:a16="http://schemas.microsoft.com/office/drawing/2014/main" id="{9853D447-FE23-D0B7-2081-699EAE03C331}"/>
              </a:ext>
            </a:extLst>
          </p:cNvPr>
          <p:cNvGraphicFramePr>
            <a:graphicFrameLocks noGrp="1"/>
          </p:cNvGraphicFramePr>
          <p:nvPr>
            <p:extLst>
              <p:ext uri="{D42A27DB-BD31-4B8C-83A1-F6EECF244321}">
                <p14:modId xmlns:p14="http://schemas.microsoft.com/office/powerpoint/2010/main" val="1016307242"/>
              </p:ext>
            </p:extLst>
          </p:nvPr>
        </p:nvGraphicFramePr>
        <p:xfrm>
          <a:off x="1371600" y="2454442"/>
          <a:ext cx="66548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277291855"/>
                    </a:ext>
                  </a:extLst>
                </a:gridCol>
              </a:tblGrid>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649908240"/>
                  </a:ext>
                </a:extLst>
              </a:tr>
              <a:tr h="548640">
                <a:tc>
                  <a:txBody>
                    <a:bodyPr/>
                    <a:lstStyle/>
                    <a:p>
                      <a:pPr algn="ctr"/>
                      <a:r>
                        <a:rPr lang="en-US">
                          <a:solidFill>
                            <a:schemeClr val="bg1"/>
                          </a:solidFill>
                        </a:rPr>
                        <a:t>1</a:t>
                      </a:r>
                    </a:p>
                  </a:txBody>
                  <a:tcPr anchor="ctr">
                    <a:noFill/>
                  </a:tcPr>
                </a:tc>
                <a:extLst>
                  <a:ext uri="{0D108BD9-81ED-4DB2-BD59-A6C34878D82A}">
                    <a16:rowId xmlns:a16="http://schemas.microsoft.com/office/drawing/2014/main" val="2337004842"/>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156938356"/>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003086455"/>
                  </a:ext>
                </a:extLst>
              </a:tr>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1725617585"/>
                  </a:ext>
                </a:extLst>
              </a:tr>
            </a:tbl>
          </a:graphicData>
        </a:graphic>
      </p:graphicFrame>
      <p:graphicFrame>
        <p:nvGraphicFramePr>
          <p:cNvPr id="11" name="Table 10">
            <a:extLst>
              <a:ext uri="{FF2B5EF4-FFF2-40B4-BE49-F238E27FC236}">
                <a16:creationId xmlns:a16="http://schemas.microsoft.com/office/drawing/2014/main" id="{0A6BA498-3EE7-AD4F-F20D-8D71AD155C2B}"/>
              </a:ext>
            </a:extLst>
          </p:cNvPr>
          <p:cNvGraphicFramePr>
            <a:graphicFrameLocks noGrp="1"/>
          </p:cNvGraphicFramePr>
          <p:nvPr>
            <p:extLst>
              <p:ext uri="{D42A27DB-BD31-4B8C-83A1-F6EECF244321}">
                <p14:modId xmlns:p14="http://schemas.microsoft.com/office/powerpoint/2010/main" val="2370320807"/>
              </p:ext>
            </p:extLst>
          </p:nvPr>
        </p:nvGraphicFramePr>
        <p:xfrm>
          <a:off x="7772400" y="2442409"/>
          <a:ext cx="266192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4069325141"/>
                    </a:ext>
                  </a:extLst>
                </a:gridCol>
                <a:gridCol w="665480">
                  <a:extLst>
                    <a:ext uri="{9D8B030D-6E8A-4147-A177-3AD203B41FA5}">
                      <a16:colId xmlns:a16="http://schemas.microsoft.com/office/drawing/2014/main" val="2895942486"/>
                    </a:ext>
                  </a:extLst>
                </a:gridCol>
                <a:gridCol w="665480">
                  <a:extLst>
                    <a:ext uri="{9D8B030D-6E8A-4147-A177-3AD203B41FA5}">
                      <a16:colId xmlns:a16="http://schemas.microsoft.com/office/drawing/2014/main" val="2263990704"/>
                    </a:ext>
                  </a:extLst>
                </a:gridCol>
                <a:gridCol w="665480">
                  <a:extLst>
                    <a:ext uri="{9D8B030D-6E8A-4147-A177-3AD203B41FA5}">
                      <a16:colId xmlns:a16="http://schemas.microsoft.com/office/drawing/2014/main" val="2338357515"/>
                    </a:ext>
                  </a:extLst>
                </a:gridCol>
              </a:tblGrid>
              <a:tr h="548640">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extLst>
                  <a:ext uri="{0D108BD9-81ED-4DB2-BD59-A6C34878D82A}">
                    <a16:rowId xmlns:a16="http://schemas.microsoft.com/office/drawing/2014/main" val="3451366985"/>
                  </a:ext>
                </a:extLst>
              </a:tr>
              <a:tr h="548640">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extLst>
                  <a:ext uri="{0D108BD9-81ED-4DB2-BD59-A6C34878D82A}">
                    <a16:rowId xmlns:a16="http://schemas.microsoft.com/office/drawing/2014/main" val="742607294"/>
                  </a:ext>
                </a:extLst>
              </a:tr>
              <a:tr h="548640">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extLst>
                  <a:ext uri="{0D108BD9-81ED-4DB2-BD59-A6C34878D82A}">
                    <a16:rowId xmlns:a16="http://schemas.microsoft.com/office/drawing/2014/main" val="3250203996"/>
                  </a:ext>
                </a:extLst>
              </a:tr>
              <a:tr h="548640">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extLst>
                  <a:ext uri="{0D108BD9-81ED-4DB2-BD59-A6C34878D82A}">
                    <a16:rowId xmlns:a16="http://schemas.microsoft.com/office/drawing/2014/main" val="487354570"/>
                  </a:ext>
                </a:extLst>
              </a:tr>
              <a:tr h="548640">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extLst>
                  <a:ext uri="{0D108BD9-81ED-4DB2-BD59-A6C34878D82A}">
                    <a16:rowId xmlns:a16="http://schemas.microsoft.com/office/drawing/2014/main" val="2807451045"/>
                  </a:ext>
                </a:extLst>
              </a:tr>
            </a:tbl>
          </a:graphicData>
        </a:graphic>
      </p:graphicFrame>
      <p:sp>
        <p:nvSpPr>
          <p:cNvPr id="12" name="TextBox 11">
            <a:extLst>
              <a:ext uri="{FF2B5EF4-FFF2-40B4-BE49-F238E27FC236}">
                <a16:creationId xmlns:a16="http://schemas.microsoft.com/office/drawing/2014/main" id="{F36B30B0-B058-CC2A-1142-C0420142AA5E}"/>
              </a:ext>
            </a:extLst>
          </p:cNvPr>
          <p:cNvSpPr txBox="1"/>
          <p:nvPr/>
        </p:nvSpPr>
        <p:spPr>
          <a:xfrm>
            <a:off x="3886200" y="1952762"/>
            <a:ext cx="990600" cy="369332"/>
          </a:xfrm>
          <a:prstGeom prst="rect">
            <a:avLst/>
          </a:prstGeom>
          <a:noFill/>
        </p:spPr>
        <p:txBody>
          <a:bodyPr wrap="square" rtlCol="0">
            <a:spAutoFit/>
          </a:bodyPr>
          <a:lstStyle/>
          <a:p>
            <a:r>
              <a:rPr lang="en-US">
                <a:solidFill>
                  <a:schemeClr val="bg1"/>
                </a:solidFill>
              </a:rPr>
              <a:t>image</a:t>
            </a:r>
          </a:p>
        </p:txBody>
      </p:sp>
      <p:sp>
        <p:nvSpPr>
          <p:cNvPr id="13" name="TextBox 12">
            <a:extLst>
              <a:ext uri="{FF2B5EF4-FFF2-40B4-BE49-F238E27FC236}">
                <a16:creationId xmlns:a16="http://schemas.microsoft.com/office/drawing/2014/main" id="{CF31257B-2DB3-973F-B536-34E6B6C4693F}"/>
              </a:ext>
            </a:extLst>
          </p:cNvPr>
          <p:cNvSpPr txBox="1"/>
          <p:nvPr/>
        </p:nvSpPr>
        <p:spPr>
          <a:xfrm>
            <a:off x="8458200" y="1952762"/>
            <a:ext cx="1450340" cy="369332"/>
          </a:xfrm>
          <a:prstGeom prst="rect">
            <a:avLst/>
          </a:prstGeom>
          <a:noFill/>
        </p:spPr>
        <p:txBody>
          <a:bodyPr wrap="square" rtlCol="0">
            <a:spAutoFit/>
          </a:bodyPr>
          <a:lstStyle/>
          <a:p>
            <a:r>
              <a:rPr lang="en-US">
                <a:solidFill>
                  <a:schemeClr val="bg1"/>
                </a:solidFill>
              </a:rPr>
              <a:t>New image</a:t>
            </a:r>
          </a:p>
        </p:txBody>
      </p:sp>
      <p:sp>
        <p:nvSpPr>
          <p:cNvPr id="14" name="TextBox 13">
            <a:extLst>
              <a:ext uri="{FF2B5EF4-FFF2-40B4-BE49-F238E27FC236}">
                <a16:creationId xmlns:a16="http://schemas.microsoft.com/office/drawing/2014/main" id="{64341203-F3B4-BF08-51BB-1C122720F8FF}"/>
              </a:ext>
            </a:extLst>
          </p:cNvPr>
          <p:cNvSpPr txBox="1"/>
          <p:nvPr/>
        </p:nvSpPr>
        <p:spPr>
          <a:xfrm>
            <a:off x="1350612" y="1946480"/>
            <a:ext cx="990600" cy="369332"/>
          </a:xfrm>
          <a:prstGeom prst="rect">
            <a:avLst/>
          </a:prstGeom>
          <a:noFill/>
        </p:spPr>
        <p:txBody>
          <a:bodyPr wrap="square" rtlCol="0">
            <a:spAutoFit/>
          </a:bodyPr>
          <a:lstStyle/>
          <a:p>
            <a:r>
              <a:rPr lang="en-US">
                <a:solidFill>
                  <a:schemeClr val="bg1"/>
                </a:solidFill>
              </a:rPr>
              <a:t>seam</a:t>
            </a:r>
          </a:p>
        </p:txBody>
      </p:sp>
    </p:spTree>
    <p:extLst>
      <p:ext uri="{BB962C8B-B14F-4D97-AF65-F5344CB8AC3E}">
        <p14:creationId xmlns:p14="http://schemas.microsoft.com/office/powerpoint/2010/main" val="4223156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4">
            <a:extLst>
              <a:ext uri="{FF2B5EF4-FFF2-40B4-BE49-F238E27FC236}">
                <a16:creationId xmlns:a16="http://schemas.microsoft.com/office/drawing/2014/main" id="{8B9E4A0F-E81D-CD63-8EF5-09F49D97E207}"/>
              </a:ext>
            </a:extLst>
          </p:cNvPr>
          <p:cNvSpPr txBox="1">
            <a:spLocks/>
          </p:cNvSpPr>
          <p:nvPr/>
        </p:nvSpPr>
        <p:spPr bwMode="auto">
          <a:xfrm>
            <a:off x="2145937" y="1524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Xóa đường seam khỏi ảnh</a:t>
            </a:r>
            <a:endParaRPr lang="en-US" kern="0" dirty="0">
              <a:solidFill>
                <a:srgbClr val="66FFFF"/>
              </a:solidFill>
            </a:endParaRPr>
          </a:p>
        </p:txBody>
      </p:sp>
      <p:sp>
        <p:nvSpPr>
          <p:cNvPr id="8" name="Text Placeholder 1">
            <a:extLst>
              <a:ext uri="{FF2B5EF4-FFF2-40B4-BE49-F238E27FC236}">
                <a16:creationId xmlns:a16="http://schemas.microsoft.com/office/drawing/2014/main" id="{D4AD218C-4580-2FAF-5DE2-E52AAA4AA5F2}"/>
              </a:ext>
            </a:extLst>
          </p:cNvPr>
          <p:cNvSpPr txBox="1">
            <a:spLocks/>
          </p:cNvSpPr>
          <p:nvPr/>
        </p:nvSpPr>
        <p:spPr bwMode="auto">
          <a:xfrm>
            <a:off x="552969" y="1639722"/>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endParaRPr lang="en-US" sz="1800" kern="0">
              <a:solidFill>
                <a:schemeClr val="bg1"/>
              </a:solidFill>
              <a:latin typeface="Arial" panose="020B0604020202020204" pitchFamily="34" charset="0"/>
            </a:endParaRPr>
          </a:p>
          <a:p>
            <a:endParaRPr lang="en-US" kern="0">
              <a:solidFill>
                <a:schemeClr val="bg1"/>
              </a:solidFill>
            </a:endParaRPr>
          </a:p>
        </p:txBody>
      </p:sp>
      <p:sp>
        <p:nvSpPr>
          <p:cNvPr id="12" name="TextBox 11">
            <a:extLst>
              <a:ext uri="{FF2B5EF4-FFF2-40B4-BE49-F238E27FC236}">
                <a16:creationId xmlns:a16="http://schemas.microsoft.com/office/drawing/2014/main" id="{F36B30B0-B058-CC2A-1142-C0420142AA5E}"/>
              </a:ext>
            </a:extLst>
          </p:cNvPr>
          <p:cNvSpPr txBox="1"/>
          <p:nvPr/>
        </p:nvSpPr>
        <p:spPr>
          <a:xfrm>
            <a:off x="3886200" y="1952762"/>
            <a:ext cx="990600" cy="369332"/>
          </a:xfrm>
          <a:prstGeom prst="rect">
            <a:avLst/>
          </a:prstGeom>
          <a:noFill/>
        </p:spPr>
        <p:txBody>
          <a:bodyPr wrap="square" rtlCol="0">
            <a:spAutoFit/>
          </a:bodyPr>
          <a:lstStyle/>
          <a:p>
            <a:r>
              <a:rPr lang="en-US">
                <a:solidFill>
                  <a:schemeClr val="bg1"/>
                </a:solidFill>
              </a:rPr>
              <a:t>image</a:t>
            </a:r>
          </a:p>
        </p:txBody>
      </p:sp>
      <p:sp>
        <p:nvSpPr>
          <p:cNvPr id="13" name="TextBox 12">
            <a:extLst>
              <a:ext uri="{FF2B5EF4-FFF2-40B4-BE49-F238E27FC236}">
                <a16:creationId xmlns:a16="http://schemas.microsoft.com/office/drawing/2014/main" id="{CF31257B-2DB3-973F-B536-34E6B6C4693F}"/>
              </a:ext>
            </a:extLst>
          </p:cNvPr>
          <p:cNvSpPr txBox="1"/>
          <p:nvPr/>
        </p:nvSpPr>
        <p:spPr>
          <a:xfrm>
            <a:off x="8458200" y="1952762"/>
            <a:ext cx="1450340" cy="369332"/>
          </a:xfrm>
          <a:prstGeom prst="rect">
            <a:avLst/>
          </a:prstGeom>
          <a:noFill/>
        </p:spPr>
        <p:txBody>
          <a:bodyPr wrap="square" rtlCol="0">
            <a:spAutoFit/>
          </a:bodyPr>
          <a:lstStyle/>
          <a:p>
            <a:r>
              <a:rPr lang="en-US">
                <a:solidFill>
                  <a:schemeClr val="bg1"/>
                </a:solidFill>
              </a:rPr>
              <a:t>New image</a:t>
            </a:r>
          </a:p>
        </p:txBody>
      </p:sp>
      <p:sp>
        <p:nvSpPr>
          <p:cNvPr id="14" name="TextBox 13">
            <a:extLst>
              <a:ext uri="{FF2B5EF4-FFF2-40B4-BE49-F238E27FC236}">
                <a16:creationId xmlns:a16="http://schemas.microsoft.com/office/drawing/2014/main" id="{64341203-F3B4-BF08-51BB-1C122720F8FF}"/>
              </a:ext>
            </a:extLst>
          </p:cNvPr>
          <p:cNvSpPr txBox="1"/>
          <p:nvPr/>
        </p:nvSpPr>
        <p:spPr>
          <a:xfrm>
            <a:off x="1350612" y="1946480"/>
            <a:ext cx="990600" cy="369332"/>
          </a:xfrm>
          <a:prstGeom prst="rect">
            <a:avLst/>
          </a:prstGeom>
          <a:noFill/>
        </p:spPr>
        <p:txBody>
          <a:bodyPr wrap="square" rtlCol="0">
            <a:spAutoFit/>
          </a:bodyPr>
          <a:lstStyle/>
          <a:p>
            <a:r>
              <a:rPr lang="en-US">
                <a:solidFill>
                  <a:schemeClr val="bg1"/>
                </a:solidFill>
              </a:rPr>
              <a:t>seam</a:t>
            </a:r>
          </a:p>
        </p:txBody>
      </p:sp>
      <p:graphicFrame>
        <p:nvGraphicFramePr>
          <p:cNvPr id="19" name="Table 6">
            <a:extLst>
              <a:ext uri="{FF2B5EF4-FFF2-40B4-BE49-F238E27FC236}">
                <a16:creationId xmlns:a16="http://schemas.microsoft.com/office/drawing/2014/main" id="{0E1309A7-261D-962C-91E3-F2E2E776A718}"/>
              </a:ext>
            </a:extLst>
          </p:cNvPr>
          <p:cNvGraphicFramePr>
            <a:graphicFrameLocks noGrp="1"/>
          </p:cNvGraphicFramePr>
          <p:nvPr>
            <p:extLst>
              <p:ext uri="{D42A27DB-BD31-4B8C-83A1-F6EECF244321}">
                <p14:modId xmlns:p14="http://schemas.microsoft.com/office/powerpoint/2010/main" val="3989898909"/>
              </p:ext>
            </p:extLst>
          </p:nvPr>
        </p:nvGraphicFramePr>
        <p:xfrm>
          <a:off x="2667000" y="2442409"/>
          <a:ext cx="332740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3328455914"/>
                    </a:ext>
                  </a:extLst>
                </a:gridCol>
                <a:gridCol w="665480">
                  <a:extLst>
                    <a:ext uri="{9D8B030D-6E8A-4147-A177-3AD203B41FA5}">
                      <a16:colId xmlns:a16="http://schemas.microsoft.com/office/drawing/2014/main" val="4218726619"/>
                    </a:ext>
                  </a:extLst>
                </a:gridCol>
                <a:gridCol w="665480">
                  <a:extLst>
                    <a:ext uri="{9D8B030D-6E8A-4147-A177-3AD203B41FA5}">
                      <a16:colId xmlns:a16="http://schemas.microsoft.com/office/drawing/2014/main" val="1211648338"/>
                    </a:ext>
                  </a:extLst>
                </a:gridCol>
                <a:gridCol w="665480">
                  <a:extLst>
                    <a:ext uri="{9D8B030D-6E8A-4147-A177-3AD203B41FA5}">
                      <a16:colId xmlns:a16="http://schemas.microsoft.com/office/drawing/2014/main" val="3196906006"/>
                    </a:ext>
                  </a:extLst>
                </a:gridCol>
                <a:gridCol w="665480">
                  <a:extLst>
                    <a:ext uri="{9D8B030D-6E8A-4147-A177-3AD203B41FA5}">
                      <a16:colId xmlns:a16="http://schemas.microsoft.com/office/drawing/2014/main" val="1552856196"/>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no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4114705428"/>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853230410"/>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632423253"/>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1887601216"/>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149987971"/>
                  </a:ext>
                </a:extLst>
              </a:tr>
            </a:tbl>
          </a:graphicData>
        </a:graphic>
      </p:graphicFrame>
      <p:graphicFrame>
        <p:nvGraphicFramePr>
          <p:cNvPr id="20" name="Table 19">
            <a:extLst>
              <a:ext uri="{FF2B5EF4-FFF2-40B4-BE49-F238E27FC236}">
                <a16:creationId xmlns:a16="http://schemas.microsoft.com/office/drawing/2014/main" id="{1C33CBEA-2273-89E5-EED5-C7B92641C512}"/>
              </a:ext>
            </a:extLst>
          </p:cNvPr>
          <p:cNvGraphicFramePr>
            <a:graphicFrameLocks noGrp="1"/>
          </p:cNvGraphicFramePr>
          <p:nvPr>
            <p:extLst>
              <p:ext uri="{D42A27DB-BD31-4B8C-83A1-F6EECF244321}">
                <p14:modId xmlns:p14="http://schemas.microsoft.com/office/powerpoint/2010/main" val="1095217168"/>
              </p:ext>
            </p:extLst>
          </p:nvPr>
        </p:nvGraphicFramePr>
        <p:xfrm>
          <a:off x="1371600" y="2454442"/>
          <a:ext cx="66548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277291855"/>
                    </a:ext>
                  </a:extLst>
                </a:gridCol>
              </a:tblGrid>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649908240"/>
                  </a:ext>
                </a:extLst>
              </a:tr>
              <a:tr h="548640">
                <a:tc>
                  <a:txBody>
                    <a:bodyPr/>
                    <a:lstStyle/>
                    <a:p>
                      <a:pPr algn="ctr"/>
                      <a:r>
                        <a:rPr lang="en-US">
                          <a:solidFill>
                            <a:schemeClr val="bg1"/>
                          </a:solidFill>
                        </a:rPr>
                        <a:t>1</a:t>
                      </a:r>
                    </a:p>
                  </a:txBody>
                  <a:tcPr anchor="ctr">
                    <a:noFill/>
                  </a:tcPr>
                </a:tc>
                <a:extLst>
                  <a:ext uri="{0D108BD9-81ED-4DB2-BD59-A6C34878D82A}">
                    <a16:rowId xmlns:a16="http://schemas.microsoft.com/office/drawing/2014/main" val="2337004842"/>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156938356"/>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003086455"/>
                  </a:ext>
                </a:extLst>
              </a:tr>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1725617585"/>
                  </a:ext>
                </a:extLst>
              </a:tr>
            </a:tbl>
          </a:graphicData>
        </a:graphic>
      </p:graphicFrame>
      <p:graphicFrame>
        <p:nvGraphicFramePr>
          <p:cNvPr id="21" name="Table 20">
            <a:extLst>
              <a:ext uri="{FF2B5EF4-FFF2-40B4-BE49-F238E27FC236}">
                <a16:creationId xmlns:a16="http://schemas.microsoft.com/office/drawing/2014/main" id="{047C654A-9320-DE23-35ED-0CF4988D4B5D}"/>
              </a:ext>
            </a:extLst>
          </p:cNvPr>
          <p:cNvGraphicFramePr>
            <a:graphicFrameLocks noGrp="1"/>
          </p:cNvGraphicFramePr>
          <p:nvPr/>
        </p:nvGraphicFramePr>
        <p:xfrm>
          <a:off x="7772400" y="2442409"/>
          <a:ext cx="266192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4069325141"/>
                    </a:ext>
                  </a:extLst>
                </a:gridCol>
                <a:gridCol w="665480">
                  <a:extLst>
                    <a:ext uri="{9D8B030D-6E8A-4147-A177-3AD203B41FA5}">
                      <a16:colId xmlns:a16="http://schemas.microsoft.com/office/drawing/2014/main" val="2895942486"/>
                    </a:ext>
                  </a:extLst>
                </a:gridCol>
                <a:gridCol w="665480">
                  <a:extLst>
                    <a:ext uri="{9D8B030D-6E8A-4147-A177-3AD203B41FA5}">
                      <a16:colId xmlns:a16="http://schemas.microsoft.com/office/drawing/2014/main" val="2263990704"/>
                    </a:ext>
                  </a:extLst>
                </a:gridCol>
                <a:gridCol w="665480">
                  <a:extLst>
                    <a:ext uri="{9D8B030D-6E8A-4147-A177-3AD203B41FA5}">
                      <a16:colId xmlns:a16="http://schemas.microsoft.com/office/drawing/2014/main" val="2338357515"/>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451366985"/>
                  </a:ext>
                </a:extLst>
              </a:tr>
              <a:tr h="548640">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extLst>
                  <a:ext uri="{0D108BD9-81ED-4DB2-BD59-A6C34878D82A}">
                    <a16:rowId xmlns:a16="http://schemas.microsoft.com/office/drawing/2014/main" val="742607294"/>
                  </a:ext>
                </a:extLst>
              </a:tr>
              <a:tr h="548640">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extLst>
                  <a:ext uri="{0D108BD9-81ED-4DB2-BD59-A6C34878D82A}">
                    <a16:rowId xmlns:a16="http://schemas.microsoft.com/office/drawing/2014/main" val="3250203996"/>
                  </a:ext>
                </a:extLst>
              </a:tr>
              <a:tr h="548640">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extLst>
                  <a:ext uri="{0D108BD9-81ED-4DB2-BD59-A6C34878D82A}">
                    <a16:rowId xmlns:a16="http://schemas.microsoft.com/office/drawing/2014/main" val="487354570"/>
                  </a:ext>
                </a:extLst>
              </a:tr>
              <a:tr h="548640">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extLst>
                  <a:ext uri="{0D108BD9-81ED-4DB2-BD59-A6C34878D82A}">
                    <a16:rowId xmlns:a16="http://schemas.microsoft.com/office/drawing/2014/main" val="2807451045"/>
                  </a:ext>
                </a:extLst>
              </a:tr>
            </a:tbl>
          </a:graphicData>
        </a:graphic>
      </p:graphicFrame>
      <p:sp>
        <p:nvSpPr>
          <p:cNvPr id="22" name="Arrow: Right 21">
            <a:extLst>
              <a:ext uri="{FF2B5EF4-FFF2-40B4-BE49-F238E27FC236}">
                <a16:creationId xmlns:a16="http://schemas.microsoft.com/office/drawing/2014/main" id="{744B2FFA-F9FA-067A-7C88-0D29B4AB7387}"/>
              </a:ext>
            </a:extLst>
          </p:cNvPr>
          <p:cNvSpPr/>
          <p:nvPr/>
        </p:nvSpPr>
        <p:spPr>
          <a:xfrm>
            <a:off x="666231" y="2544604"/>
            <a:ext cx="502089" cy="274796"/>
          </a:xfrm>
          <a:prstGeom prst="rightArrow">
            <a:avLst/>
          </a:prstGeom>
          <a:noFill/>
          <a:ln w="28575">
            <a:solidFill>
              <a:srgbClr val="FFFF0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0998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extLst>
              <a:ext uri="{BEBA8EAE-BF5A-486C-A8C5-ECC9F3942E4B}">
                <a14:imgProps xmlns:a14="http://schemas.microsoft.com/office/drawing/2010/main">
                  <a14:imgLayer r:embed="rId4">
                    <a14:imgEffect>
                      <a14:sharpenSoften amount="60000"/>
                    </a14:imgEffect>
                    <a14:imgEffect>
                      <a14:brightnessContrast bright="-6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p:txBody>
          <a:bodyPr/>
          <a:lstStyle/>
          <a:p>
            <a:r>
              <a:rPr lang="en-US">
                <a:solidFill>
                  <a:srgbClr val="66FFFF"/>
                </a:solidFill>
              </a:rPr>
              <a:t>Seam Carving</a:t>
            </a:r>
            <a:endParaRPr lang="en-US" dirty="0">
              <a:solidFill>
                <a:srgbClr val="66FFFF"/>
              </a:solidFill>
            </a:endParaRPr>
          </a:p>
        </p:txBody>
      </p:sp>
      <p:sp>
        <p:nvSpPr>
          <p:cNvPr id="6" name="Content Placeholder 5">
            <a:extLst>
              <a:ext uri="{FF2B5EF4-FFF2-40B4-BE49-F238E27FC236}">
                <a16:creationId xmlns:a16="http://schemas.microsoft.com/office/drawing/2014/main" id="{3677C382-C46F-9688-3206-1AEAE56CEDC9}"/>
              </a:ext>
            </a:extLst>
          </p:cNvPr>
          <p:cNvSpPr>
            <a:spLocks noGrp="1"/>
          </p:cNvSpPr>
          <p:nvPr>
            <p:ph idx="1"/>
          </p:nvPr>
        </p:nvSpPr>
        <p:spPr>
          <a:xfrm>
            <a:off x="609600" y="1600202"/>
            <a:ext cx="10685894" cy="2089066"/>
          </a:xfrm>
        </p:spPr>
        <p:txBody>
          <a:bodyPr/>
          <a:lstStyle/>
          <a:p>
            <a:r>
              <a:rPr lang="en-US">
                <a:solidFill>
                  <a:schemeClr val="bg1"/>
                </a:solidFill>
              </a:rPr>
              <a:t>Seam Carving là một thuật toán để thay đổi kích thước hình ảnh có nhận biết nội dung. </a:t>
            </a:r>
          </a:p>
          <a:p>
            <a:r>
              <a:rPr lang="en-US">
                <a:solidFill>
                  <a:schemeClr val="bg1"/>
                </a:solidFill>
              </a:rPr>
              <a:t>Ví dụ: </a:t>
            </a:r>
          </a:p>
          <a:p>
            <a:pPr marL="0" indent="0">
              <a:buNone/>
            </a:pPr>
            <a:endParaRPr lang="en-US"/>
          </a:p>
        </p:txBody>
      </p:sp>
      <p:sp>
        <p:nvSpPr>
          <p:cNvPr id="10" name="TextBox 9">
            <a:extLst>
              <a:ext uri="{FF2B5EF4-FFF2-40B4-BE49-F238E27FC236}">
                <a16:creationId xmlns:a16="http://schemas.microsoft.com/office/drawing/2014/main" id="{E2019E67-A04A-55FA-6753-582BC8B7D10A}"/>
              </a:ext>
            </a:extLst>
          </p:cNvPr>
          <p:cNvSpPr txBox="1"/>
          <p:nvPr/>
        </p:nvSpPr>
        <p:spPr>
          <a:xfrm>
            <a:off x="852813" y="5347377"/>
            <a:ext cx="2971800" cy="646331"/>
          </a:xfrm>
          <a:prstGeom prst="rect">
            <a:avLst/>
          </a:prstGeom>
          <a:noFill/>
        </p:spPr>
        <p:txBody>
          <a:bodyPr wrap="square" rtlCol="0">
            <a:spAutoFit/>
          </a:bodyPr>
          <a:lstStyle/>
          <a:p>
            <a:pPr algn="ctr"/>
            <a:r>
              <a:rPr lang="en-US">
                <a:solidFill>
                  <a:schemeClr val="bg1">
                    <a:lumMod val="85000"/>
                  </a:schemeClr>
                </a:solidFill>
              </a:rPr>
              <a:t>Ảnh ban đầu</a:t>
            </a:r>
          </a:p>
          <a:p>
            <a:pPr algn="ctr"/>
            <a:r>
              <a:rPr lang="en-US">
                <a:solidFill>
                  <a:schemeClr val="bg1">
                    <a:lumMod val="85000"/>
                  </a:schemeClr>
                </a:solidFill>
              </a:rPr>
              <a:t>(709x</a:t>
            </a:r>
            <a:r>
              <a:rPr lang="en-US">
                <a:solidFill>
                  <a:schemeClr val="bg1">
                    <a:lumMod val="85000"/>
                  </a:schemeClr>
                </a:solidFill>
                <a:highlight>
                  <a:srgbClr val="FF871D"/>
                </a:highlight>
              </a:rPr>
              <a:t>1260</a:t>
            </a:r>
            <a:r>
              <a:rPr lang="en-US">
                <a:solidFill>
                  <a:schemeClr val="bg1">
                    <a:lumMod val="85000"/>
                  </a:schemeClr>
                </a:solidFill>
              </a:rPr>
              <a:t>)</a:t>
            </a:r>
          </a:p>
        </p:txBody>
      </p:sp>
      <p:sp>
        <p:nvSpPr>
          <p:cNvPr id="11" name="TextBox 10">
            <a:extLst>
              <a:ext uri="{FF2B5EF4-FFF2-40B4-BE49-F238E27FC236}">
                <a16:creationId xmlns:a16="http://schemas.microsoft.com/office/drawing/2014/main" id="{A0A02AD5-C6E7-5133-AC33-87B4DD1EF23C}"/>
              </a:ext>
            </a:extLst>
          </p:cNvPr>
          <p:cNvSpPr txBox="1"/>
          <p:nvPr/>
        </p:nvSpPr>
        <p:spPr>
          <a:xfrm>
            <a:off x="8492471" y="5347378"/>
            <a:ext cx="2971800" cy="646331"/>
          </a:xfrm>
          <a:prstGeom prst="rect">
            <a:avLst/>
          </a:prstGeom>
          <a:noFill/>
        </p:spPr>
        <p:txBody>
          <a:bodyPr wrap="square" rtlCol="0">
            <a:spAutoFit/>
          </a:bodyPr>
          <a:lstStyle/>
          <a:p>
            <a:pPr algn="ctr"/>
            <a:r>
              <a:rPr lang="en-US">
                <a:solidFill>
                  <a:schemeClr val="bg1">
                    <a:lumMod val="85000"/>
                  </a:schemeClr>
                </a:solidFill>
              </a:rPr>
              <a:t>Ảnh sau khi resize</a:t>
            </a:r>
          </a:p>
          <a:p>
            <a:pPr algn="ctr"/>
            <a:r>
              <a:rPr lang="en-US">
                <a:solidFill>
                  <a:schemeClr val="bg1">
                    <a:lumMod val="85000"/>
                  </a:schemeClr>
                </a:solidFill>
              </a:rPr>
              <a:t>(709x</a:t>
            </a:r>
            <a:r>
              <a:rPr lang="en-US">
                <a:solidFill>
                  <a:schemeClr val="bg1">
                    <a:lumMod val="85000"/>
                  </a:schemeClr>
                </a:solidFill>
                <a:highlight>
                  <a:srgbClr val="FF871D"/>
                </a:highlight>
              </a:rPr>
              <a:t>1200</a:t>
            </a:r>
            <a:r>
              <a:rPr lang="en-US">
                <a:solidFill>
                  <a:schemeClr val="bg1">
                    <a:lumMod val="85000"/>
                  </a:schemeClr>
                </a:solidFill>
              </a:rPr>
              <a:t>)</a:t>
            </a:r>
          </a:p>
        </p:txBody>
      </p:sp>
      <p:pic>
        <p:nvPicPr>
          <p:cNvPr id="13" name="Picture 12" descr="A group of hot air balloons in the sky&#10;&#10;Description automatically generated with medium confidence">
            <a:extLst>
              <a:ext uri="{FF2B5EF4-FFF2-40B4-BE49-F238E27FC236}">
                <a16:creationId xmlns:a16="http://schemas.microsoft.com/office/drawing/2014/main" id="{855459F7-B519-5210-F961-CF28F11207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400" y="3276600"/>
            <a:ext cx="3712583" cy="2089065"/>
          </a:xfrm>
          <a:prstGeom prst="rect">
            <a:avLst/>
          </a:prstGeom>
        </p:spPr>
      </p:pic>
      <p:pic>
        <p:nvPicPr>
          <p:cNvPr id="15" name="Picture 14" descr="A few hot air balloons in the sky&#10;&#10;Description automatically generated with medium confidence">
            <a:extLst>
              <a:ext uri="{FF2B5EF4-FFF2-40B4-BE49-F238E27FC236}">
                <a16:creationId xmlns:a16="http://schemas.microsoft.com/office/drawing/2014/main" id="{31085F48-AB0E-2BE3-2E38-639138382AD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422" y="3258313"/>
            <a:ext cx="3712583" cy="2089065"/>
          </a:xfrm>
          <a:prstGeom prst="rect">
            <a:avLst/>
          </a:prstGeom>
        </p:spPr>
      </p:pic>
      <p:pic>
        <p:nvPicPr>
          <p:cNvPr id="17" name="Picture 16" descr="A couple of hot air balloons in the sky&#10;&#10;Description automatically generated with low confidence">
            <a:extLst>
              <a:ext uri="{FF2B5EF4-FFF2-40B4-BE49-F238E27FC236}">
                <a16:creationId xmlns:a16="http://schemas.microsoft.com/office/drawing/2014/main" id="{8EF55A0A-5696-036A-23F1-43675B4C6B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10474" y="3258312"/>
            <a:ext cx="3535794" cy="2089065"/>
          </a:xfrm>
          <a:prstGeom prst="rect">
            <a:avLst/>
          </a:prstGeom>
        </p:spPr>
      </p:pic>
    </p:spTree>
    <p:extLst>
      <p:ext uri="{BB962C8B-B14F-4D97-AF65-F5344CB8AC3E}">
        <p14:creationId xmlns:p14="http://schemas.microsoft.com/office/powerpoint/2010/main" val="31233366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4">
            <a:extLst>
              <a:ext uri="{FF2B5EF4-FFF2-40B4-BE49-F238E27FC236}">
                <a16:creationId xmlns:a16="http://schemas.microsoft.com/office/drawing/2014/main" id="{8B9E4A0F-E81D-CD63-8EF5-09F49D97E207}"/>
              </a:ext>
            </a:extLst>
          </p:cNvPr>
          <p:cNvSpPr txBox="1">
            <a:spLocks/>
          </p:cNvSpPr>
          <p:nvPr/>
        </p:nvSpPr>
        <p:spPr bwMode="auto">
          <a:xfrm>
            <a:off x="2145937" y="1524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Xóa đường seam khỏi ảnh</a:t>
            </a:r>
            <a:endParaRPr lang="en-US" kern="0" dirty="0">
              <a:solidFill>
                <a:srgbClr val="66FFFF"/>
              </a:solidFill>
            </a:endParaRPr>
          </a:p>
        </p:txBody>
      </p:sp>
      <p:sp>
        <p:nvSpPr>
          <p:cNvPr id="12" name="TextBox 11">
            <a:extLst>
              <a:ext uri="{FF2B5EF4-FFF2-40B4-BE49-F238E27FC236}">
                <a16:creationId xmlns:a16="http://schemas.microsoft.com/office/drawing/2014/main" id="{F36B30B0-B058-CC2A-1142-C0420142AA5E}"/>
              </a:ext>
            </a:extLst>
          </p:cNvPr>
          <p:cNvSpPr txBox="1"/>
          <p:nvPr/>
        </p:nvSpPr>
        <p:spPr>
          <a:xfrm>
            <a:off x="3886200" y="1952762"/>
            <a:ext cx="990600" cy="369332"/>
          </a:xfrm>
          <a:prstGeom prst="rect">
            <a:avLst/>
          </a:prstGeom>
          <a:noFill/>
        </p:spPr>
        <p:txBody>
          <a:bodyPr wrap="square" rtlCol="0">
            <a:spAutoFit/>
          </a:bodyPr>
          <a:lstStyle/>
          <a:p>
            <a:r>
              <a:rPr lang="en-US">
                <a:solidFill>
                  <a:schemeClr val="bg1"/>
                </a:solidFill>
              </a:rPr>
              <a:t>image</a:t>
            </a:r>
          </a:p>
        </p:txBody>
      </p:sp>
      <p:sp>
        <p:nvSpPr>
          <p:cNvPr id="13" name="TextBox 12">
            <a:extLst>
              <a:ext uri="{FF2B5EF4-FFF2-40B4-BE49-F238E27FC236}">
                <a16:creationId xmlns:a16="http://schemas.microsoft.com/office/drawing/2014/main" id="{CF31257B-2DB3-973F-B536-34E6B6C4693F}"/>
              </a:ext>
            </a:extLst>
          </p:cNvPr>
          <p:cNvSpPr txBox="1"/>
          <p:nvPr/>
        </p:nvSpPr>
        <p:spPr>
          <a:xfrm>
            <a:off x="8458200" y="1952762"/>
            <a:ext cx="1450340" cy="369332"/>
          </a:xfrm>
          <a:prstGeom prst="rect">
            <a:avLst/>
          </a:prstGeom>
          <a:noFill/>
        </p:spPr>
        <p:txBody>
          <a:bodyPr wrap="square" rtlCol="0">
            <a:spAutoFit/>
          </a:bodyPr>
          <a:lstStyle/>
          <a:p>
            <a:r>
              <a:rPr lang="en-US">
                <a:solidFill>
                  <a:schemeClr val="bg1"/>
                </a:solidFill>
              </a:rPr>
              <a:t>New image</a:t>
            </a:r>
          </a:p>
        </p:txBody>
      </p:sp>
      <p:sp>
        <p:nvSpPr>
          <p:cNvPr id="14" name="TextBox 13">
            <a:extLst>
              <a:ext uri="{FF2B5EF4-FFF2-40B4-BE49-F238E27FC236}">
                <a16:creationId xmlns:a16="http://schemas.microsoft.com/office/drawing/2014/main" id="{64341203-F3B4-BF08-51BB-1C122720F8FF}"/>
              </a:ext>
            </a:extLst>
          </p:cNvPr>
          <p:cNvSpPr txBox="1"/>
          <p:nvPr/>
        </p:nvSpPr>
        <p:spPr>
          <a:xfrm>
            <a:off x="1350612" y="1946480"/>
            <a:ext cx="990600" cy="369332"/>
          </a:xfrm>
          <a:prstGeom prst="rect">
            <a:avLst/>
          </a:prstGeom>
          <a:noFill/>
        </p:spPr>
        <p:txBody>
          <a:bodyPr wrap="square" rtlCol="0">
            <a:spAutoFit/>
          </a:bodyPr>
          <a:lstStyle/>
          <a:p>
            <a:r>
              <a:rPr lang="en-US">
                <a:solidFill>
                  <a:schemeClr val="bg1"/>
                </a:solidFill>
              </a:rPr>
              <a:t>seam</a:t>
            </a:r>
          </a:p>
        </p:txBody>
      </p:sp>
      <p:graphicFrame>
        <p:nvGraphicFramePr>
          <p:cNvPr id="11" name="Table 6">
            <a:extLst>
              <a:ext uri="{FF2B5EF4-FFF2-40B4-BE49-F238E27FC236}">
                <a16:creationId xmlns:a16="http://schemas.microsoft.com/office/drawing/2014/main" id="{87221602-9BE5-11F0-02C9-7B277D495A46}"/>
              </a:ext>
            </a:extLst>
          </p:cNvPr>
          <p:cNvGraphicFramePr>
            <a:graphicFrameLocks noGrp="1"/>
          </p:cNvGraphicFramePr>
          <p:nvPr/>
        </p:nvGraphicFramePr>
        <p:xfrm>
          <a:off x="2667000" y="2442409"/>
          <a:ext cx="332740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3328455914"/>
                    </a:ext>
                  </a:extLst>
                </a:gridCol>
                <a:gridCol w="665480">
                  <a:extLst>
                    <a:ext uri="{9D8B030D-6E8A-4147-A177-3AD203B41FA5}">
                      <a16:colId xmlns:a16="http://schemas.microsoft.com/office/drawing/2014/main" val="4218726619"/>
                    </a:ext>
                  </a:extLst>
                </a:gridCol>
                <a:gridCol w="665480">
                  <a:extLst>
                    <a:ext uri="{9D8B030D-6E8A-4147-A177-3AD203B41FA5}">
                      <a16:colId xmlns:a16="http://schemas.microsoft.com/office/drawing/2014/main" val="1211648338"/>
                    </a:ext>
                  </a:extLst>
                </a:gridCol>
                <a:gridCol w="665480">
                  <a:extLst>
                    <a:ext uri="{9D8B030D-6E8A-4147-A177-3AD203B41FA5}">
                      <a16:colId xmlns:a16="http://schemas.microsoft.com/office/drawing/2014/main" val="3196906006"/>
                    </a:ext>
                  </a:extLst>
                </a:gridCol>
                <a:gridCol w="665480">
                  <a:extLst>
                    <a:ext uri="{9D8B030D-6E8A-4147-A177-3AD203B41FA5}">
                      <a16:colId xmlns:a16="http://schemas.microsoft.com/office/drawing/2014/main" val="1552856196"/>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4114705428"/>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853230410"/>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632423253"/>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1887601216"/>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149987971"/>
                  </a:ext>
                </a:extLst>
              </a:tr>
            </a:tbl>
          </a:graphicData>
        </a:graphic>
      </p:graphicFrame>
      <p:graphicFrame>
        <p:nvGraphicFramePr>
          <p:cNvPr id="15" name="Table 14">
            <a:extLst>
              <a:ext uri="{FF2B5EF4-FFF2-40B4-BE49-F238E27FC236}">
                <a16:creationId xmlns:a16="http://schemas.microsoft.com/office/drawing/2014/main" id="{BB45732D-3758-477C-726F-BFABA09DA487}"/>
              </a:ext>
            </a:extLst>
          </p:cNvPr>
          <p:cNvGraphicFramePr>
            <a:graphicFrameLocks noGrp="1"/>
          </p:cNvGraphicFramePr>
          <p:nvPr>
            <p:extLst>
              <p:ext uri="{D42A27DB-BD31-4B8C-83A1-F6EECF244321}">
                <p14:modId xmlns:p14="http://schemas.microsoft.com/office/powerpoint/2010/main" val="2066637991"/>
              </p:ext>
            </p:extLst>
          </p:nvPr>
        </p:nvGraphicFramePr>
        <p:xfrm>
          <a:off x="1371600" y="2454442"/>
          <a:ext cx="66548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277291855"/>
                    </a:ext>
                  </a:extLst>
                </a:gridCol>
              </a:tblGrid>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649908240"/>
                  </a:ext>
                </a:extLst>
              </a:tr>
              <a:tr h="548640">
                <a:tc>
                  <a:txBody>
                    <a:bodyPr/>
                    <a:lstStyle/>
                    <a:p>
                      <a:pPr algn="ctr"/>
                      <a:r>
                        <a:rPr lang="en-US">
                          <a:solidFill>
                            <a:schemeClr val="bg1"/>
                          </a:solidFill>
                        </a:rPr>
                        <a:t>1</a:t>
                      </a:r>
                    </a:p>
                  </a:txBody>
                  <a:tcPr anchor="ctr">
                    <a:noFill/>
                  </a:tcPr>
                </a:tc>
                <a:extLst>
                  <a:ext uri="{0D108BD9-81ED-4DB2-BD59-A6C34878D82A}">
                    <a16:rowId xmlns:a16="http://schemas.microsoft.com/office/drawing/2014/main" val="2337004842"/>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156938356"/>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003086455"/>
                  </a:ext>
                </a:extLst>
              </a:tr>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1725617585"/>
                  </a:ext>
                </a:extLst>
              </a:tr>
            </a:tbl>
          </a:graphicData>
        </a:graphic>
      </p:graphicFrame>
      <p:graphicFrame>
        <p:nvGraphicFramePr>
          <p:cNvPr id="16" name="Table 15">
            <a:extLst>
              <a:ext uri="{FF2B5EF4-FFF2-40B4-BE49-F238E27FC236}">
                <a16:creationId xmlns:a16="http://schemas.microsoft.com/office/drawing/2014/main" id="{38AABEB9-C13F-8F5D-C527-F3713F7E4987}"/>
              </a:ext>
            </a:extLst>
          </p:cNvPr>
          <p:cNvGraphicFramePr>
            <a:graphicFrameLocks noGrp="1"/>
          </p:cNvGraphicFramePr>
          <p:nvPr/>
        </p:nvGraphicFramePr>
        <p:xfrm>
          <a:off x="7772400" y="2442409"/>
          <a:ext cx="266192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4069325141"/>
                    </a:ext>
                  </a:extLst>
                </a:gridCol>
                <a:gridCol w="665480">
                  <a:extLst>
                    <a:ext uri="{9D8B030D-6E8A-4147-A177-3AD203B41FA5}">
                      <a16:colId xmlns:a16="http://schemas.microsoft.com/office/drawing/2014/main" val="2895942486"/>
                    </a:ext>
                  </a:extLst>
                </a:gridCol>
                <a:gridCol w="665480">
                  <a:extLst>
                    <a:ext uri="{9D8B030D-6E8A-4147-A177-3AD203B41FA5}">
                      <a16:colId xmlns:a16="http://schemas.microsoft.com/office/drawing/2014/main" val="2263990704"/>
                    </a:ext>
                  </a:extLst>
                </a:gridCol>
                <a:gridCol w="665480">
                  <a:extLst>
                    <a:ext uri="{9D8B030D-6E8A-4147-A177-3AD203B41FA5}">
                      <a16:colId xmlns:a16="http://schemas.microsoft.com/office/drawing/2014/main" val="2338357515"/>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451366985"/>
                  </a:ext>
                </a:extLst>
              </a:tr>
              <a:tr h="548640">
                <a:tc>
                  <a:txBody>
                    <a:bodyPr/>
                    <a:lstStyle/>
                    <a:p>
                      <a:pPr algn="ctr"/>
                      <a:r>
                        <a:rPr lang="en-US"/>
                        <a:t>0</a:t>
                      </a:r>
                    </a:p>
                  </a:txBody>
                  <a:tcPr anchor="ctr">
                    <a:solidFill>
                      <a:srgbClr val="FFC0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742607294"/>
                  </a:ext>
                </a:extLst>
              </a:tr>
              <a:tr h="548640">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250203996"/>
                  </a:ext>
                </a:extLst>
              </a:tr>
              <a:tr h="548640">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487354570"/>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807451045"/>
                  </a:ext>
                </a:extLst>
              </a:tr>
            </a:tbl>
          </a:graphicData>
        </a:graphic>
      </p:graphicFrame>
    </p:spTree>
    <p:extLst>
      <p:ext uri="{BB962C8B-B14F-4D97-AF65-F5344CB8AC3E}">
        <p14:creationId xmlns:p14="http://schemas.microsoft.com/office/powerpoint/2010/main" val="3869524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4">
            <a:extLst>
              <a:ext uri="{FF2B5EF4-FFF2-40B4-BE49-F238E27FC236}">
                <a16:creationId xmlns:a16="http://schemas.microsoft.com/office/drawing/2014/main" id="{8B9E4A0F-E81D-CD63-8EF5-09F49D97E207}"/>
              </a:ext>
            </a:extLst>
          </p:cNvPr>
          <p:cNvSpPr txBox="1">
            <a:spLocks/>
          </p:cNvSpPr>
          <p:nvPr/>
        </p:nvSpPr>
        <p:spPr bwMode="auto">
          <a:xfrm>
            <a:off x="2145937" y="152400"/>
            <a:ext cx="9257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Xóa đường seam khỏi ảnh</a:t>
            </a:r>
            <a:endParaRPr lang="en-US" kern="0" dirty="0">
              <a:solidFill>
                <a:srgbClr val="66FFFF"/>
              </a:solidFill>
            </a:endParaRPr>
          </a:p>
        </p:txBody>
      </p:sp>
      <p:sp>
        <p:nvSpPr>
          <p:cNvPr id="12" name="TextBox 11">
            <a:extLst>
              <a:ext uri="{FF2B5EF4-FFF2-40B4-BE49-F238E27FC236}">
                <a16:creationId xmlns:a16="http://schemas.microsoft.com/office/drawing/2014/main" id="{F36B30B0-B058-CC2A-1142-C0420142AA5E}"/>
              </a:ext>
            </a:extLst>
          </p:cNvPr>
          <p:cNvSpPr txBox="1"/>
          <p:nvPr/>
        </p:nvSpPr>
        <p:spPr>
          <a:xfrm>
            <a:off x="3886200" y="1952762"/>
            <a:ext cx="990600" cy="369332"/>
          </a:xfrm>
          <a:prstGeom prst="rect">
            <a:avLst/>
          </a:prstGeom>
          <a:noFill/>
        </p:spPr>
        <p:txBody>
          <a:bodyPr wrap="square" rtlCol="0">
            <a:spAutoFit/>
          </a:bodyPr>
          <a:lstStyle/>
          <a:p>
            <a:r>
              <a:rPr lang="en-US">
                <a:solidFill>
                  <a:schemeClr val="bg1"/>
                </a:solidFill>
              </a:rPr>
              <a:t>image</a:t>
            </a:r>
          </a:p>
        </p:txBody>
      </p:sp>
      <p:sp>
        <p:nvSpPr>
          <p:cNvPr id="13" name="TextBox 12">
            <a:extLst>
              <a:ext uri="{FF2B5EF4-FFF2-40B4-BE49-F238E27FC236}">
                <a16:creationId xmlns:a16="http://schemas.microsoft.com/office/drawing/2014/main" id="{CF31257B-2DB3-973F-B536-34E6B6C4693F}"/>
              </a:ext>
            </a:extLst>
          </p:cNvPr>
          <p:cNvSpPr txBox="1"/>
          <p:nvPr/>
        </p:nvSpPr>
        <p:spPr>
          <a:xfrm>
            <a:off x="8458200" y="1952762"/>
            <a:ext cx="1450340" cy="369332"/>
          </a:xfrm>
          <a:prstGeom prst="rect">
            <a:avLst/>
          </a:prstGeom>
          <a:noFill/>
        </p:spPr>
        <p:txBody>
          <a:bodyPr wrap="square" rtlCol="0">
            <a:spAutoFit/>
          </a:bodyPr>
          <a:lstStyle/>
          <a:p>
            <a:r>
              <a:rPr lang="en-US">
                <a:solidFill>
                  <a:schemeClr val="bg1"/>
                </a:solidFill>
              </a:rPr>
              <a:t>New image</a:t>
            </a:r>
          </a:p>
        </p:txBody>
      </p:sp>
      <p:sp>
        <p:nvSpPr>
          <p:cNvPr id="14" name="TextBox 13">
            <a:extLst>
              <a:ext uri="{FF2B5EF4-FFF2-40B4-BE49-F238E27FC236}">
                <a16:creationId xmlns:a16="http://schemas.microsoft.com/office/drawing/2014/main" id="{64341203-F3B4-BF08-51BB-1C122720F8FF}"/>
              </a:ext>
            </a:extLst>
          </p:cNvPr>
          <p:cNvSpPr txBox="1"/>
          <p:nvPr/>
        </p:nvSpPr>
        <p:spPr>
          <a:xfrm>
            <a:off x="1350612" y="1946480"/>
            <a:ext cx="990600" cy="369332"/>
          </a:xfrm>
          <a:prstGeom prst="rect">
            <a:avLst/>
          </a:prstGeom>
          <a:noFill/>
        </p:spPr>
        <p:txBody>
          <a:bodyPr wrap="square" rtlCol="0">
            <a:spAutoFit/>
          </a:bodyPr>
          <a:lstStyle/>
          <a:p>
            <a:r>
              <a:rPr lang="en-US">
                <a:solidFill>
                  <a:schemeClr val="bg1"/>
                </a:solidFill>
              </a:rPr>
              <a:t>seam</a:t>
            </a:r>
          </a:p>
        </p:txBody>
      </p:sp>
      <p:graphicFrame>
        <p:nvGraphicFramePr>
          <p:cNvPr id="11" name="Table 6">
            <a:extLst>
              <a:ext uri="{FF2B5EF4-FFF2-40B4-BE49-F238E27FC236}">
                <a16:creationId xmlns:a16="http://schemas.microsoft.com/office/drawing/2014/main" id="{87221602-9BE5-11F0-02C9-7B277D495A46}"/>
              </a:ext>
            </a:extLst>
          </p:cNvPr>
          <p:cNvGraphicFramePr>
            <a:graphicFrameLocks noGrp="1"/>
          </p:cNvGraphicFramePr>
          <p:nvPr/>
        </p:nvGraphicFramePr>
        <p:xfrm>
          <a:off x="2667000" y="2442409"/>
          <a:ext cx="332740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3328455914"/>
                    </a:ext>
                  </a:extLst>
                </a:gridCol>
                <a:gridCol w="665480">
                  <a:extLst>
                    <a:ext uri="{9D8B030D-6E8A-4147-A177-3AD203B41FA5}">
                      <a16:colId xmlns:a16="http://schemas.microsoft.com/office/drawing/2014/main" val="4218726619"/>
                    </a:ext>
                  </a:extLst>
                </a:gridCol>
                <a:gridCol w="665480">
                  <a:extLst>
                    <a:ext uri="{9D8B030D-6E8A-4147-A177-3AD203B41FA5}">
                      <a16:colId xmlns:a16="http://schemas.microsoft.com/office/drawing/2014/main" val="1211648338"/>
                    </a:ext>
                  </a:extLst>
                </a:gridCol>
                <a:gridCol w="665480">
                  <a:extLst>
                    <a:ext uri="{9D8B030D-6E8A-4147-A177-3AD203B41FA5}">
                      <a16:colId xmlns:a16="http://schemas.microsoft.com/office/drawing/2014/main" val="3196906006"/>
                    </a:ext>
                  </a:extLst>
                </a:gridCol>
                <a:gridCol w="665480">
                  <a:extLst>
                    <a:ext uri="{9D8B030D-6E8A-4147-A177-3AD203B41FA5}">
                      <a16:colId xmlns:a16="http://schemas.microsoft.com/office/drawing/2014/main" val="1552856196"/>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4114705428"/>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853230410"/>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632423253"/>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1887601216"/>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149987971"/>
                  </a:ext>
                </a:extLst>
              </a:tr>
            </a:tbl>
          </a:graphicData>
        </a:graphic>
      </p:graphicFrame>
      <p:graphicFrame>
        <p:nvGraphicFramePr>
          <p:cNvPr id="15" name="Table 14">
            <a:extLst>
              <a:ext uri="{FF2B5EF4-FFF2-40B4-BE49-F238E27FC236}">
                <a16:creationId xmlns:a16="http://schemas.microsoft.com/office/drawing/2014/main" id="{BB45732D-3758-477C-726F-BFABA09DA487}"/>
              </a:ext>
            </a:extLst>
          </p:cNvPr>
          <p:cNvGraphicFramePr>
            <a:graphicFrameLocks noGrp="1"/>
          </p:cNvGraphicFramePr>
          <p:nvPr>
            <p:extLst>
              <p:ext uri="{D42A27DB-BD31-4B8C-83A1-F6EECF244321}">
                <p14:modId xmlns:p14="http://schemas.microsoft.com/office/powerpoint/2010/main" val="600029071"/>
              </p:ext>
            </p:extLst>
          </p:nvPr>
        </p:nvGraphicFramePr>
        <p:xfrm>
          <a:off x="1371600" y="2454442"/>
          <a:ext cx="66548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277291855"/>
                    </a:ext>
                  </a:extLst>
                </a:gridCol>
              </a:tblGrid>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649908240"/>
                  </a:ext>
                </a:extLst>
              </a:tr>
              <a:tr h="548640">
                <a:tc>
                  <a:txBody>
                    <a:bodyPr/>
                    <a:lstStyle/>
                    <a:p>
                      <a:pPr algn="ctr"/>
                      <a:r>
                        <a:rPr lang="en-US">
                          <a:solidFill>
                            <a:schemeClr val="bg1"/>
                          </a:solidFill>
                        </a:rPr>
                        <a:t>1</a:t>
                      </a:r>
                    </a:p>
                  </a:txBody>
                  <a:tcPr anchor="ctr">
                    <a:noFill/>
                  </a:tcPr>
                </a:tc>
                <a:extLst>
                  <a:ext uri="{0D108BD9-81ED-4DB2-BD59-A6C34878D82A}">
                    <a16:rowId xmlns:a16="http://schemas.microsoft.com/office/drawing/2014/main" val="2337004842"/>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156938356"/>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003086455"/>
                  </a:ext>
                </a:extLst>
              </a:tr>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1725617585"/>
                  </a:ext>
                </a:extLst>
              </a:tr>
            </a:tbl>
          </a:graphicData>
        </a:graphic>
      </p:graphicFrame>
      <p:graphicFrame>
        <p:nvGraphicFramePr>
          <p:cNvPr id="16" name="Table 15">
            <a:extLst>
              <a:ext uri="{FF2B5EF4-FFF2-40B4-BE49-F238E27FC236}">
                <a16:creationId xmlns:a16="http://schemas.microsoft.com/office/drawing/2014/main" id="{38AABEB9-C13F-8F5D-C527-F3713F7E4987}"/>
              </a:ext>
            </a:extLst>
          </p:cNvPr>
          <p:cNvGraphicFramePr>
            <a:graphicFrameLocks noGrp="1"/>
          </p:cNvGraphicFramePr>
          <p:nvPr/>
        </p:nvGraphicFramePr>
        <p:xfrm>
          <a:off x="7772400" y="2442409"/>
          <a:ext cx="266192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4069325141"/>
                    </a:ext>
                  </a:extLst>
                </a:gridCol>
                <a:gridCol w="665480">
                  <a:extLst>
                    <a:ext uri="{9D8B030D-6E8A-4147-A177-3AD203B41FA5}">
                      <a16:colId xmlns:a16="http://schemas.microsoft.com/office/drawing/2014/main" val="2895942486"/>
                    </a:ext>
                  </a:extLst>
                </a:gridCol>
                <a:gridCol w="665480">
                  <a:extLst>
                    <a:ext uri="{9D8B030D-6E8A-4147-A177-3AD203B41FA5}">
                      <a16:colId xmlns:a16="http://schemas.microsoft.com/office/drawing/2014/main" val="2263990704"/>
                    </a:ext>
                  </a:extLst>
                </a:gridCol>
                <a:gridCol w="665480">
                  <a:extLst>
                    <a:ext uri="{9D8B030D-6E8A-4147-A177-3AD203B41FA5}">
                      <a16:colId xmlns:a16="http://schemas.microsoft.com/office/drawing/2014/main" val="2338357515"/>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451366985"/>
                  </a:ext>
                </a:extLst>
              </a:tr>
              <a:tr h="548640">
                <a:tc>
                  <a:txBody>
                    <a:bodyPr/>
                    <a:lstStyle/>
                    <a:p>
                      <a:pPr algn="ctr"/>
                      <a:r>
                        <a:rPr lang="en-US"/>
                        <a:t>0</a:t>
                      </a:r>
                    </a:p>
                  </a:txBody>
                  <a:tcPr anchor="ctr">
                    <a:solidFill>
                      <a:srgbClr val="FFC0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742607294"/>
                  </a:ext>
                </a:extLst>
              </a:tr>
              <a:tr h="548640">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250203996"/>
                  </a:ext>
                </a:extLst>
              </a:tr>
              <a:tr h="548640">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487354570"/>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807451045"/>
                  </a:ext>
                </a:extLst>
              </a:tr>
            </a:tbl>
          </a:graphicData>
        </a:graphic>
      </p:graphicFrame>
    </p:spTree>
    <p:extLst>
      <p:ext uri="{BB962C8B-B14F-4D97-AF65-F5344CB8AC3E}">
        <p14:creationId xmlns:p14="http://schemas.microsoft.com/office/powerpoint/2010/main" val="33507555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9" name="Rectangle 8">
            <a:extLst>
              <a:ext uri="{FF2B5EF4-FFF2-40B4-BE49-F238E27FC236}">
                <a16:creationId xmlns:a16="http://schemas.microsoft.com/office/drawing/2014/main" id="{ACFDCACF-F2F0-5D30-7B37-DB9DC1C467DF}"/>
              </a:ext>
            </a:extLst>
          </p:cNvPr>
          <p:cNvSpPr/>
          <p:nvPr/>
        </p:nvSpPr>
        <p:spPr>
          <a:xfrm>
            <a:off x="5641200" y="4531311"/>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F135F58-6559-4C14-4E1D-8F21A6C387FB}"/>
              </a:ext>
            </a:extLst>
          </p:cNvPr>
          <p:cNvSpPr/>
          <p:nvPr/>
        </p:nvSpPr>
        <p:spPr>
          <a:xfrm>
            <a:off x="5581651" y="2680963"/>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lowchart: Data 10">
            <a:extLst>
              <a:ext uri="{FF2B5EF4-FFF2-40B4-BE49-F238E27FC236}">
                <a16:creationId xmlns:a16="http://schemas.microsoft.com/office/drawing/2014/main" id="{0621B0E0-EC76-53BE-956D-70D6A44E22CA}"/>
              </a:ext>
            </a:extLst>
          </p:cNvPr>
          <p:cNvSpPr/>
          <p:nvPr/>
        </p:nvSpPr>
        <p:spPr>
          <a:xfrm>
            <a:off x="1674000" y="323591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12" name="Rectangle 11">
            <a:extLst>
              <a:ext uri="{FF2B5EF4-FFF2-40B4-BE49-F238E27FC236}">
                <a16:creationId xmlns:a16="http://schemas.microsoft.com/office/drawing/2014/main" id="{7F8858D3-06FF-0B85-9AFB-F933D61384C0}"/>
              </a:ext>
            </a:extLst>
          </p:cNvPr>
          <p:cNvSpPr/>
          <p:nvPr/>
        </p:nvSpPr>
        <p:spPr>
          <a:xfrm>
            <a:off x="3921903" y="3207336"/>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13" name="Rectangle 12">
            <a:extLst>
              <a:ext uri="{FF2B5EF4-FFF2-40B4-BE49-F238E27FC236}">
                <a16:creationId xmlns:a16="http://schemas.microsoft.com/office/drawing/2014/main" id="{08C1D44B-3BA1-5ADB-01D9-022291A885C2}"/>
              </a:ext>
            </a:extLst>
          </p:cNvPr>
          <p:cNvSpPr/>
          <p:nvPr/>
        </p:nvSpPr>
        <p:spPr>
          <a:xfrm>
            <a:off x="6060302" y="3265990"/>
            <a:ext cx="1143000" cy="800100"/>
          </a:xfrm>
          <a:prstGeom prst="rect">
            <a:avLst/>
          </a:prstGeom>
          <a:solidFill>
            <a:srgbClr val="FF9933"/>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4" name="Rectangle 13">
            <a:extLst>
              <a:ext uri="{FF2B5EF4-FFF2-40B4-BE49-F238E27FC236}">
                <a16:creationId xmlns:a16="http://schemas.microsoft.com/office/drawing/2014/main" id="{3C63E4AC-251C-BBB7-04CB-8EE5054A3CE0}"/>
              </a:ext>
            </a:extLst>
          </p:cNvPr>
          <p:cNvSpPr/>
          <p:nvPr/>
        </p:nvSpPr>
        <p:spPr>
          <a:xfrm>
            <a:off x="7470000"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5" name="Rectangle 14">
            <a:extLst>
              <a:ext uri="{FF2B5EF4-FFF2-40B4-BE49-F238E27FC236}">
                <a16:creationId xmlns:a16="http://schemas.microsoft.com/office/drawing/2014/main" id="{E7FD8B50-F7EE-BF5F-77AB-06B930B167E0}"/>
              </a:ext>
            </a:extLst>
          </p:cNvPr>
          <p:cNvSpPr/>
          <p:nvPr/>
        </p:nvSpPr>
        <p:spPr>
          <a:xfrm>
            <a:off x="8879698"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16" name="Rectangle 15">
            <a:extLst>
              <a:ext uri="{FF2B5EF4-FFF2-40B4-BE49-F238E27FC236}">
                <a16:creationId xmlns:a16="http://schemas.microsoft.com/office/drawing/2014/main" id="{26E753EF-8D59-5AF2-7A7D-EF5CD5BEBD7A}"/>
              </a:ext>
            </a:extLst>
          </p:cNvPr>
          <p:cNvSpPr/>
          <p:nvPr/>
        </p:nvSpPr>
        <p:spPr>
          <a:xfrm>
            <a:off x="6060302" y="4761415"/>
            <a:ext cx="1143000" cy="800100"/>
          </a:xfrm>
          <a:prstGeom prst="rect">
            <a:avLst/>
          </a:prstGeom>
          <a:solidFill>
            <a:srgbClr val="FFFF99"/>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17" name="Rectangle 16">
            <a:extLst>
              <a:ext uri="{FF2B5EF4-FFF2-40B4-BE49-F238E27FC236}">
                <a16:creationId xmlns:a16="http://schemas.microsoft.com/office/drawing/2014/main" id="{D7B9DC04-ABF6-FD68-E323-2CFA2804A118}"/>
              </a:ext>
            </a:extLst>
          </p:cNvPr>
          <p:cNvSpPr/>
          <p:nvPr/>
        </p:nvSpPr>
        <p:spPr>
          <a:xfrm>
            <a:off x="7470000" y="4759911"/>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8" name="Rectangle 17">
            <a:extLst>
              <a:ext uri="{FF2B5EF4-FFF2-40B4-BE49-F238E27FC236}">
                <a16:creationId xmlns:a16="http://schemas.microsoft.com/office/drawing/2014/main" id="{81D9B42D-245F-B55E-F3FE-4257181576A4}"/>
              </a:ext>
            </a:extLst>
          </p:cNvPr>
          <p:cNvSpPr/>
          <p:nvPr/>
        </p:nvSpPr>
        <p:spPr>
          <a:xfrm>
            <a:off x="8879698" y="4759911"/>
            <a:ext cx="1143000" cy="800100"/>
          </a:xfrm>
          <a:prstGeom prst="rect">
            <a:avLst/>
          </a:prstGeom>
          <a:solidFill>
            <a:srgbClr val="FFFF99"/>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9" name="Flowchart: Data 18">
            <a:extLst>
              <a:ext uri="{FF2B5EF4-FFF2-40B4-BE49-F238E27FC236}">
                <a16:creationId xmlns:a16="http://schemas.microsoft.com/office/drawing/2014/main" id="{E102A7F9-489D-DCD0-908D-3DB452875D93}"/>
              </a:ext>
            </a:extLst>
          </p:cNvPr>
          <p:cNvSpPr/>
          <p:nvPr/>
        </p:nvSpPr>
        <p:spPr>
          <a:xfrm>
            <a:off x="3532706" y="473133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20" name="Straight Arrow Connector 19">
            <a:extLst>
              <a:ext uri="{FF2B5EF4-FFF2-40B4-BE49-F238E27FC236}">
                <a16:creationId xmlns:a16="http://schemas.microsoft.com/office/drawing/2014/main" id="{5936B6E7-74F3-D717-FCFE-E31CC2C6D644}"/>
              </a:ext>
            </a:extLst>
          </p:cNvPr>
          <p:cNvCxnSpPr>
            <a:cxnSpLocks/>
            <a:stCxn id="11" idx="5"/>
            <a:endCxn id="12" idx="1"/>
          </p:cNvCxnSpPr>
          <p:nvPr/>
        </p:nvCxnSpPr>
        <p:spPr>
          <a:xfrm>
            <a:off x="3251340" y="3664536"/>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B7379A-FA8D-73E4-4DE9-24599CF1AF5A}"/>
              </a:ext>
            </a:extLst>
          </p:cNvPr>
          <p:cNvCxnSpPr>
            <a:cxnSpLocks/>
            <a:stCxn id="12" idx="3"/>
            <a:endCxn id="13" idx="1"/>
          </p:cNvCxnSpPr>
          <p:nvPr/>
        </p:nvCxnSpPr>
        <p:spPr>
          <a:xfrm>
            <a:off x="5293503" y="3664536"/>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169A6-5541-113E-3172-1B7B5FDABE4E}"/>
              </a:ext>
            </a:extLst>
          </p:cNvPr>
          <p:cNvCxnSpPr>
            <a:cxnSpLocks/>
            <a:stCxn id="13" idx="3"/>
            <a:endCxn id="14" idx="1"/>
          </p:cNvCxnSpPr>
          <p:nvPr/>
        </p:nvCxnSpPr>
        <p:spPr>
          <a:xfrm flipV="1">
            <a:off x="7203302" y="3664536"/>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9E9398-9A60-3634-D81B-38C74F676644}"/>
              </a:ext>
            </a:extLst>
          </p:cNvPr>
          <p:cNvCxnSpPr>
            <a:cxnSpLocks/>
            <a:stCxn id="14" idx="3"/>
            <a:endCxn id="15" idx="1"/>
          </p:cNvCxnSpPr>
          <p:nvPr/>
        </p:nvCxnSpPr>
        <p:spPr>
          <a:xfrm>
            <a:off x="8613000" y="366453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B3D48-5174-6AC2-FAF4-D08857D94B5A}"/>
              </a:ext>
            </a:extLst>
          </p:cNvPr>
          <p:cNvCxnSpPr>
            <a:cxnSpLocks/>
            <a:stCxn id="18" idx="1"/>
            <a:endCxn id="17" idx="3"/>
          </p:cNvCxnSpPr>
          <p:nvPr/>
        </p:nvCxnSpPr>
        <p:spPr>
          <a:xfrm flipH="1">
            <a:off x="8613000" y="5159961"/>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1310AB-4F00-0CF9-4B8C-0854F3E786AC}"/>
              </a:ext>
            </a:extLst>
          </p:cNvPr>
          <p:cNvCxnSpPr>
            <a:cxnSpLocks/>
            <a:stCxn id="17" idx="1"/>
            <a:endCxn id="16" idx="3"/>
          </p:cNvCxnSpPr>
          <p:nvPr/>
        </p:nvCxnSpPr>
        <p:spPr>
          <a:xfrm flipH="1">
            <a:off x="7203302" y="5159961"/>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131AF8-EEDE-0E4A-839E-60446D752286}"/>
              </a:ext>
            </a:extLst>
          </p:cNvPr>
          <p:cNvCxnSpPr>
            <a:cxnSpLocks/>
            <a:stCxn id="16" idx="1"/>
            <a:endCxn id="19" idx="5"/>
          </p:cNvCxnSpPr>
          <p:nvPr/>
        </p:nvCxnSpPr>
        <p:spPr>
          <a:xfrm flipH="1" flipV="1">
            <a:off x="5110046" y="5159961"/>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8ADF18-88C5-FD26-44A1-DB4F3AD9678F}"/>
              </a:ext>
            </a:extLst>
          </p:cNvPr>
          <p:cNvCxnSpPr>
            <a:cxnSpLocks/>
            <a:stCxn id="15" idx="3"/>
          </p:cNvCxnSpPr>
          <p:nvPr/>
        </p:nvCxnSpPr>
        <p:spPr>
          <a:xfrm>
            <a:off x="10022698" y="3664536"/>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DBF5B2-C832-9599-03A8-8115CFF3BDEB}"/>
              </a:ext>
            </a:extLst>
          </p:cNvPr>
          <p:cNvCxnSpPr>
            <a:cxnSpLocks/>
          </p:cNvCxnSpPr>
          <p:nvPr/>
        </p:nvCxnSpPr>
        <p:spPr>
          <a:xfrm>
            <a:off x="10518000" y="3664536"/>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0A2D1A-2B33-DB1F-3CAB-85F4876E08FC}"/>
              </a:ext>
            </a:extLst>
          </p:cNvPr>
          <p:cNvCxnSpPr>
            <a:cxnSpLocks/>
            <a:endCxn id="18" idx="3"/>
          </p:cNvCxnSpPr>
          <p:nvPr/>
        </p:nvCxnSpPr>
        <p:spPr>
          <a:xfrm flipH="1">
            <a:off x="10022698" y="5159961"/>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5C8012-DC79-2C65-71E2-0B93A8C84D13}"/>
              </a:ext>
            </a:extLst>
          </p:cNvPr>
          <p:cNvSpPr txBox="1"/>
          <p:nvPr/>
        </p:nvSpPr>
        <p:spPr>
          <a:xfrm>
            <a:off x="6993749" y="2695129"/>
            <a:ext cx="2095498" cy="369332"/>
          </a:xfrm>
          <a:prstGeom prst="rect">
            <a:avLst/>
          </a:prstGeom>
          <a:noFill/>
        </p:spPr>
        <p:txBody>
          <a:bodyPr wrap="square" rtlCol="0">
            <a:spAutoFit/>
          </a:bodyPr>
          <a:lstStyle/>
          <a:p>
            <a:pPr algn="ctr"/>
            <a:r>
              <a:rPr lang="en-US" b="1"/>
              <a:t>Remove object</a:t>
            </a:r>
          </a:p>
        </p:txBody>
      </p:sp>
      <p:sp>
        <p:nvSpPr>
          <p:cNvPr id="31" name="TextBox 30">
            <a:extLst>
              <a:ext uri="{FF2B5EF4-FFF2-40B4-BE49-F238E27FC236}">
                <a16:creationId xmlns:a16="http://schemas.microsoft.com/office/drawing/2014/main" id="{A0BD2E4A-FB37-0743-4B9D-BDC45D2FF1C5}"/>
              </a:ext>
            </a:extLst>
          </p:cNvPr>
          <p:cNvSpPr txBox="1"/>
          <p:nvPr/>
        </p:nvSpPr>
        <p:spPr>
          <a:xfrm>
            <a:off x="6774674" y="5784123"/>
            <a:ext cx="2533649" cy="369332"/>
          </a:xfrm>
          <a:prstGeom prst="rect">
            <a:avLst/>
          </a:prstGeom>
          <a:noFill/>
        </p:spPr>
        <p:txBody>
          <a:bodyPr wrap="square" rtlCol="0">
            <a:spAutoFit/>
          </a:bodyPr>
          <a:lstStyle/>
          <a:p>
            <a:pPr algn="ctr"/>
            <a:r>
              <a:rPr lang="en-US" b="1"/>
              <a:t>Regain original size</a:t>
            </a:r>
          </a:p>
        </p:txBody>
      </p:sp>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5000" y="1804252"/>
            <a:ext cx="8495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Thêm đường seam vào ảnh</a:t>
            </a:r>
            <a:endParaRPr lang="en-US" kern="0" dirty="0">
              <a:solidFill>
                <a:schemeClr val="bg1"/>
              </a:solidFill>
            </a:endParaRPr>
          </a:p>
        </p:txBody>
      </p:sp>
    </p:spTree>
    <p:extLst>
      <p:ext uri="{BB962C8B-B14F-4D97-AF65-F5344CB8AC3E}">
        <p14:creationId xmlns:p14="http://schemas.microsoft.com/office/powerpoint/2010/main" val="407870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anim calcmode="lin" valueType="num">
                                      <p:cBhvr>
                                        <p:cTn id="26" dur="500" fill="hold"/>
                                        <p:tgtEl>
                                          <p:spTgt spid="12"/>
                                        </p:tgtEl>
                                        <p:attrNameLst>
                                          <p:attrName>ppt_x</p:attrName>
                                        </p:attrNameLst>
                                      </p:cBhvr>
                                      <p:tavLst>
                                        <p:tav tm="0">
                                          <p:val>
                                            <p:strVal val="#ppt_x"/>
                                          </p:val>
                                        </p:tav>
                                        <p:tav tm="100000">
                                          <p:val>
                                            <p:strVal val="#ppt_x"/>
                                          </p:val>
                                        </p:tav>
                                      </p:tavLst>
                                    </p:anim>
                                    <p:anim calcmode="lin" valueType="num">
                                      <p:cBhvr>
                                        <p:cTn id="27" dur="500" fill="hold"/>
                                        <p:tgtEl>
                                          <p:spTgt spid="12"/>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anim calcmode="lin" valueType="num">
                                      <p:cBhvr>
                                        <p:cTn id="36" dur="500" fill="hold"/>
                                        <p:tgtEl>
                                          <p:spTgt spid="14"/>
                                        </p:tgtEl>
                                        <p:attrNameLst>
                                          <p:attrName>ppt_x</p:attrName>
                                        </p:attrNameLst>
                                      </p:cBhvr>
                                      <p:tavLst>
                                        <p:tav tm="0">
                                          <p:val>
                                            <p:strVal val="#ppt_x"/>
                                          </p:val>
                                        </p:tav>
                                        <p:tav tm="100000">
                                          <p:val>
                                            <p:strVal val="#ppt_x"/>
                                          </p:val>
                                        </p:tav>
                                      </p:tavLst>
                                    </p:anim>
                                    <p:anim calcmode="lin" valueType="num">
                                      <p:cBhvr>
                                        <p:cTn id="37" dur="500" fill="hold"/>
                                        <p:tgtEl>
                                          <p:spTgt spid="14"/>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anim calcmode="lin" valueType="num">
                                      <p:cBhvr>
                                        <p:cTn id="41" dur="500" fill="hold"/>
                                        <p:tgtEl>
                                          <p:spTgt spid="15"/>
                                        </p:tgtEl>
                                        <p:attrNameLst>
                                          <p:attrName>ppt_x</p:attrName>
                                        </p:attrNameLst>
                                      </p:cBhvr>
                                      <p:tavLst>
                                        <p:tav tm="0">
                                          <p:val>
                                            <p:strVal val="#ppt_x"/>
                                          </p:val>
                                        </p:tav>
                                        <p:tav tm="100000">
                                          <p:val>
                                            <p:strVal val="#ppt_x"/>
                                          </p:val>
                                        </p:tav>
                                      </p:tavLst>
                                    </p:anim>
                                    <p:anim calcmode="lin" valueType="num">
                                      <p:cBhvr>
                                        <p:cTn id="42" dur="500" fill="hold"/>
                                        <p:tgtEl>
                                          <p:spTgt spid="15"/>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anim calcmode="lin" valueType="num">
                                      <p:cBhvr>
                                        <p:cTn id="51" dur="500" fill="hold"/>
                                        <p:tgtEl>
                                          <p:spTgt spid="17"/>
                                        </p:tgtEl>
                                        <p:attrNameLst>
                                          <p:attrName>ppt_x</p:attrName>
                                        </p:attrNameLst>
                                      </p:cBhvr>
                                      <p:tavLst>
                                        <p:tav tm="0">
                                          <p:val>
                                            <p:strVal val="#ppt_x"/>
                                          </p:val>
                                        </p:tav>
                                        <p:tav tm="100000">
                                          <p:val>
                                            <p:strVal val="#ppt_x"/>
                                          </p:val>
                                        </p:tav>
                                      </p:tavLst>
                                    </p:anim>
                                    <p:anim calcmode="lin" valueType="num">
                                      <p:cBhvr>
                                        <p:cTn id="52" dur="500" fill="hold"/>
                                        <p:tgtEl>
                                          <p:spTgt spid="17"/>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anim calcmode="lin" valueType="num">
                                      <p:cBhvr>
                                        <p:cTn id="56" dur="500" fill="hold"/>
                                        <p:tgtEl>
                                          <p:spTgt spid="18"/>
                                        </p:tgtEl>
                                        <p:attrNameLst>
                                          <p:attrName>ppt_x</p:attrName>
                                        </p:attrNameLst>
                                      </p:cBhvr>
                                      <p:tavLst>
                                        <p:tav tm="0">
                                          <p:val>
                                            <p:strVal val="#ppt_x"/>
                                          </p:val>
                                        </p:tav>
                                        <p:tav tm="100000">
                                          <p:val>
                                            <p:strVal val="#ppt_x"/>
                                          </p:val>
                                        </p:tav>
                                      </p:tavLst>
                                    </p:anim>
                                    <p:anim calcmode="lin" valueType="num">
                                      <p:cBhvr>
                                        <p:cTn id="57" dur="500" fill="hold"/>
                                        <p:tgtEl>
                                          <p:spTgt spid="18"/>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anim calcmode="lin" valueType="num">
                                      <p:cBhvr>
                                        <p:cTn id="61" dur="500" fill="hold"/>
                                        <p:tgtEl>
                                          <p:spTgt spid="19"/>
                                        </p:tgtEl>
                                        <p:attrNameLst>
                                          <p:attrName>ppt_x</p:attrName>
                                        </p:attrNameLst>
                                      </p:cBhvr>
                                      <p:tavLst>
                                        <p:tav tm="0">
                                          <p:val>
                                            <p:strVal val="#ppt_x"/>
                                          </p:val>
                                        </p:tav>
                                        <p:tav tm="100000">
                                          <p:val>
                                            <p:strVal val="#ppt_x"/>
                                          </p:val>
                                        </p:tav>
                                      </p:tavLst>
                                    </p:anim>
                                    <p:anim calcmode="lin" valueType="num">
                                      <p:cBhvr>
                                        <p:cTn id="62" dur="500" fill="hold"/>
                                        <p:tgtEl>
                                          <p:spTgt spid="19"/>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anim calcmode="lin" valueType="num">
                                      <p:cBhvr>
                                        <p:cTn id="66" dur="500" fill="hold"/>
                                        <p:tgtEl>
                                          <p:spTgt spid="20"/>
                                        </p:tgtEl>
                                        <p:attrNameLst>
                                          <p:attrName>ppt_x</p:attrName>
                                        </p:attrNameLst>
                                      </p:cBhvr>
                                      <p:tavLst>
                                        <p:tav tm="0">
                                          <p:val>
                                            <p:strVal val="#ppt_x"/>
                                          </p:val>
                                        </p:tav>
                                        <p:tav tm="100000">
                                          <p:val>
                                            <p:strVal val="#ppt_x"/>
                                          </p:val>
                                        </p:tav>
                                      </p:tavLst>
                                    </p:anim>
                                    <p:anim calcmode="lin" valueType="num">
                                      <p:cBhvr>
                                        <p:cTn id="67" dur="500" fill="hold"/>
                                        <p:tgtEl>
                                          <p:spTgt spid="20"/>
                                        </p:tgtEl>
                                        <p:attrNameLst>
                                          <p:attrName>ppt_y</p:attrName>
                                        </p:attrNameLst>
                                      </p:cBhvr>
                                      <p:tavLst>
                                        <p:tav tm="0">
                                          <p:val>
                                            <p:strVal val="#ppt_y-.1"/>
                                          </p:val>
                                        </p:tav>
                                        <p:tav tm="100000">
                                          <p:val>
                                            <p:strVal val="#ppt_y"/>
                                          </p:val>
                                        </p:tav>
                                      </p:tavLst>
                                    </p:anim>
                                  </p:childTnLst>
                                </p:cTn>
                              </p:par>
                              <p:par>
                                <p:cTn id="68" presetID="47"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par>
                                <p:cTn id="73" presetID="47" presetClass="entr" presetSubtype="0"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anim calcmode="lin" valueType="num">
                                      <p:cBhvr>
                                        <p:cTn id="76" dur="500" fill="hold"/>
                                        <p:tgtEl>
                                          <p:spTgt spid="22"/>
                                        </p:tgtEl>
                                        <p:attrNameLst>
                                          <p:attrName>ppt_x</p:attrName>
                                        </p:attrNameLst>
                                      </p:cBhvr>
                                      <p:tavLst>
                                        <p:tav tm="0">
                                          <p:val>
                                            <p:strVal val="#ppt_x"/>
                                          </p:val>
                                        </p:tav>
                                        <p:tav tm="100000">
                                          <p:val>
                                            <p:strVal val="#ppt_x"/>
                                          </p:val>
                                        </p:tav>
                                      </p:tavLst>
                                    </p:anim>
                                    <p:anim calcmode="lin" valueType="num">
                                      <p:cBhvr>
                                        <p:cTn id="77" dur="500" fill="hold"/>
                                        <p:tgtEl>
                                          <p:spTgt spid="22"/>
                                        </p:tgtEl>
                                        <p:attrNameLst>
                                          <p:attrName>ppt_y</p:attrName>
                                        </p:attrNameLst>
                                      </p:cBhvr>
                                      <p:tavLst>
                                        <p:tav tm="0">
                                          <p:val>
                                            <p:strVal val="#ppt_y-.1"/>
                                          </p:val>
                                        </p:tav>
                                        <p:tav tm="100000">
                                          <p:val>
                                            <p:strVal val="#ppt_y"/>
                                          </p:val>
                                        </p:tav>
                                      </p:tavLst>
                                    </p:anim>
                                  </p:childTnLst>
                                </p:cTn>
                              </p:par>
                              <p:par>
                                <p:cTn id="78" presetID="47" presetClass="entr" presetSubtype="0" fill="hold"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anim calcmode="lin" valueType="num">
                                      <p:cBhvr>
                                        <p:cTn id="81" dur="500" fill="hold"/>
                                        <p:tgtEl>
                                          <p:spTgt spid="23"/>
                                        </p:tgtEl>
                                        <p:attrNameLst>
                                          <p:attrName>ppt_x</p:attrName>
                                        </p:attrNameLst>
                                      </p:cBhvr>
                                      <p:tavLst>
                                        <p:tav tm="0">
                                          <p:val>
                                            <p:strVal val="#ppt_x"/>
                                          </p:val>
                                        </p:tav>
                                        <p:tav tm="100000">
                                          <p:val>
                                            <p:strVal val="#ppt_x"/>
                                          </p:val>
                                        </p:tav>
                                      </p:tavLst>
                                    </p:anim>
                                    <p:anim calcmode="lin" valueType="num">
                                      <p:cBhvr>
                                        <p:cTn id="82" dur="500" fill="hold"/>
                                        <p:tgtEl>
                                          <p:spTgt spid="23"/>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anim calcmode="lin" valueType="num">
                                      <p:cBhvr>
                                        <p:cTn id="86" dur="500" fill="hold"/>
                                        <p:tgtEl>
                                          <p:spTgt spid="24"/>
                                        </p:tgtEl>
                                        <p:attrNameLst>
                                          <p:attrName>ppt_x</p:attrName>
                                        </p:attrNameLst>
                                      </p:cBhvr>
                                      <p:tavLst>
                                        <p:tav tm="0">
                                          <p:val>
                                            <p:strVal val="#ppt_x"/>
                                          </p:val>
                                        </p:tav>
                                        <p:tav tm="100000">
                                          <p:val>
                                            <p:strVal val="#ppt_x"/>
                                          </p:val>
                                        </p:tav>
                                      </p:tavLst>
                                    </p:anim>
                                    <p:anim calcmode="lin" valueType="num">
                                      <p:cBhvr>
                                        <p:cTn id="87" dur="500" fill="hold"/>
                                        <p:tgtEl>
                                          <p:spTgt spid="24"/>
                                        </p:tgtEl>
                                        <p:attrNameLst>
                                          <p:attrName>ppt_y</p:attrName>
                                        </p:attrNameLst>
                                      </p:cBhvr>
                                      <p:tavLst>
                                        <p:tav tm="0">
                                          <p:val>
                                            <p:strVal val="#ppt_y-.1"/>
                                          </p:val>
                                        </p:tav>
                                        <p:tav tm="100000">
                                          <p:val>
                                            <p:strVal val="#ppt_y"/>
                                          </p:val>
                                        </p:tav>
                                      </p:tavLst>
                                    </p:anim>
                                  </p:childTnLst>
                                </p:cTn>
                              </p:par>
                              <p:par>
                                <p:cTn id="88" presetID="47"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anim calcmode="lin" valueType="num">
                                      <p:cBhvr>
                                        <p:cTn id="91" dur="500" fill="hold"/>
                                        <p:tgtEl>
                                          <p:spTgt spid="25"/>
                                        </p:tgtEl>
                                        <p:attrNameLst>
                                          <p:attrName>ppt_x</p:attrName>
                                        </p:attrNameLst>
                                      </p:cBhvr>
                                      <p:tavLst>
                                        <p:tav tm="0">
                                          <p:val>
                                            <p:strVal val="#ppt_x"/>
                                          </p:val>
                                        </p:tav>
                                        <p:tav tm="100000">
                                          <p:val>
                                            <p:strVal val="#ppt_x"/>
                                          </p:val>
                                        </p:tav>
                                      </p:tavLst>
                                    </p:anim>
                                    <p:anim calcmode="lin" valueType="num">
                                      <p:cBhvr>
                                        <p:cTn id="92" dur="500" fill="hold"/>
                                        <p:tgtEl>
                                          <p:spTgt spid="25"/>
                                        </p:tgtEl>
                                        <p:attrNameLst>
                                          <p:attrName>ppt_y</p:attrName>
                                        </p:attrNameLst>
                                      </p:cBhvr>
                                      <p:tavLst>
                                        <p:tav tm="0">
                                          <p:val>
                                            <p:strVal val="#ppt_y-.1"/>
                                          </p:val>
                                        </p:tav>
                                        <p:tav tm="100000">
                                          <p:val>
                                            <p:strVal val="#ppt_y"/>
                                          </p:val>
                                        </p:tav>
                                      </p:tavLst>
                                    </p:anim>
                                  </p:childTnLst>
                                </p:cTn>
                              </p:par>
                              <p:par>
                                <p:cTn id="93" presetID="47" presetClass="entr" presetSubtype="0"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anim calcmode="lin" valueType="num">
                                      <p:cBhvr>
                                        <p:cTn id="96" dur="500" fill="hold"/>
                                        <p:tgtEl>
                                          <p:spTgt spid="26"/>
                                        </p:tgtEl>
                                        <p:attrNameLst>
                                          <p:attrName>ppt_x</p:attrName>
                                        </p:attrNameLst>
                                      </p:cBhvr>
                                      <p:tavLst>
                                        <p:tav tm="0">
                                          <p:val>
                                            <p:strVal val="#ppt_x"/>
                                          </p:val>
                                        </p:tav>
                                        <p:tav tm="100000">
                                          <p:val>
                                            <p:strVal val="#ppt_x"/>
                                          </p:val>
                                        </p:tav>
                                      </p:tavLst>
                                    </p:anim>
                                    <p:anim calcmode="lin" valueType="num">
                                      <p:cBhvr>
                                        <p:cTn id="97" dur="500" fill="hold"/>
                                        <p:tgtEl>
                                          <p:spTgt spid="26"/>
                                        </p:tgtEl>
                                        <p:attrNameLst>
                                          <p:attrName>ppt_y</p:attrName>
                                        </p:attrNameLst>
                                      </p:cBhvr>
                                      <p:tavLst>
                                        <p:tav tm="0">
                                          <p:val>
                                            <p:strVal val="#ppt_y-.1"/>
                                          </p:val>
                                        </p:tav>
                                        <p:tav tm="100000">
                                          <p:val>
                                            <p:strVal val="#ppt_y"/>
                                          </p:val>
                                        </p:tav>
                                      </p:tavLst>
                                    </p:anim>
                                  </p:childTnLst>
                                </p:cTn>
                              </p:par>
                              <p:par>
                                <p:cTn id="98" presetID="47" presetClass="entr" presetSubtype="0" fill="hold"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anim calcmode="lin" valueType="num">
                                      <p:cBhvr>
                                        <p:cTn id="101" dur="500" fill="hold"/>
                                        <p:tgtEl>
                                          <p:spTgt spid="27"/>
                                        </p:tgtEl>
                                        <p:attrNameLst>
                                          <p:attrName>ppt_x</p:attrName>
                                        </p:attrNameLst>
                                      </p:cBhvr>
                                      <p:tavLst>
                                        <p:tav tm="0">
                                          <p:val>
                                            <p:strVal val="#ppt_x"/>
                                          </p:val>
                                        </p:tav>
                                        <p:tav tm="100000">
                                          <p:val>
                                            <p:strVal val="#ppt_x"/>
                                          </p:val>
                                        </p:tav>
                                      </p:tavLst>
                                    </p:anim>
                                    <p:anim calcmode="lin" valueType="num">
                                      <p:cBhvr>
                                        <p:cTn id="102" dur="500" fill="hold"/>
                                        <p:tgtEl>
                                          <p:spTgt spid="27"/>
                                        </p:tgtEl>
                                        <p:attrNameLst>
                                          <p:attrName>ppt_y</p:attrName>
                                        </p:attrNameLst>
                                      </p:cBhvr>
                                      <p:tavLst>
                                        <p:tav tm="0">
                                          <p:val>
                                            <p:strVal val="#ppt_y-.1"/>
                                          </p:val>
                                        </p:tav>
                                        <p:tav tm="100000">
                                          <p:val>
                                            <p:strVal val="#ppt_y"/>
                                          </p:val>
                                        </p:tav>
                                      </p:tavLst>
                                    </p:anim>
                                  </p:childTnLst>
                                </p:cTn>
                              </p:par>
                              <p:par>
                                <p:cTn id="103" presetID="47"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anim calcmode="lin" valueType="num">
                                      <p:cBhvr>
                                        <p:cTn id="106" dur="500" fill="hold"/>
                                        <p:tgtEl>
                                          <p:spTgt spid="28"/>
                                        </p:tgtEl>
                                        <p:attrNameLst>
                                          <p:attrName>ppt_x</p:attrName>
                                        </p:attrNameLst>
                                      </p:cBhvr>
                                      <p:tavLst>
                                        <p:tav tm="0">
                                          <p:val>
                                            <p:strVal val="#ppt_x"/>
                                          </p:val>
                                        </p:tav>
                                        <p:tav tm="100000">
                                          <p:val>
                                            <p:strVal val="#ppt_x"/>
                                          </p:val>
                                        </p:tav>
                                      </p:tavLst>
                                    </p:anim>
                                    <p:anim calcmode="lin" valueType="num">
                                      <p:cBhvr>
                                        <p:cTn id="107" dur="500" fill="hold"/>
                                        <p:tgtEl>
                                          <p:spTgt spid="28"/>
                                        </p:tgtEl>
                                        <p:attrNameLst>
                                          <p:attrName>ppt_y</p:attrName>
                                        </p:attrNameLst>
                                      </p:cBhvr>
                                      <p:tavLst>
                                        <p:tav tm="0">
                                          <p:val>
                                            <p:strVal val="#ppt_y-.1"/>
                                          </p:val>
                                        </p:tav>
                                        <p:tav tm="100000">
                                          <p:val>
                                            <p:strVal val="#ppt_y"/>
                                          </p:val>
                                        </p:tav>
                                      </p:tavLst>
                                    </p:anim>
                                  </p:childTnLst>
                                </p:cTn>
                              </p:par>
                              <p:par>
                                <p:cTn id="108" presetID="47" presetClass="entr" presetSubtype="0" fill="hold"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anim calcmode="lin" valueType="num">
                                      <p:cBhvr>
                                        <p:cTn id="111" dur="500" fill="hold"/>
                                        <p:tgtEl>
                                          <p:spTgt spid="29"/>
                                        </p:tgtEl>
                                        <p:attrNameLst>
                                          <p:attrName>ppt_x</p:attrName>
                                        </p:attrNameLst>
                                      </p:cBhvr>
                                      <p:tavLst>
                                        <p:tav tm="0">
                                          <p:val>
                                            <p:strVal val="#ppt_x"/>
                                          </p:val>
                                        </p:tav>
                                        <p:tav tm="100000">
                                          <p:val>
                                            <p:strVal val="#ppt_x"/>
                                          </p:val>
                                        </p:tav>
                                      </p:tavLst>
                                    </p:anim>
                                    <p:anim calcmode="lin" valueType="num">
                                      <p:cBhvr>
                                        <p:cTn id="112" dur="500" fill="hold"/>
                                        <p:tgtEl>
                                          <p:spTgt spid="29"/>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anim calcmode="lin" valueType="num">
                                      <p:cBhvr>
                                        <p:cTn id="116" dur="500" fill="hold"/>
                                        <p:tgtEl>
                                          <p:spTgt spid="30"/>
                                        </p:tgtEl>
                                        <p:attrNameLst>
                                          <p:attrName>ppt_x</p:attrName>
                                        </p:attrNameLst>
                                      </p:cBhvr>
                                      <p:tavLst>
                                        <p:tav tm="0">
                                          <p:val>
                                            <p:strVal val="#ppt_x"/>
                                          </p:val>
                                        </p:tav>
                                        <p:tav tm="100000">
                                          <p:val>
                                            <p:strVal val="#ppt_x"/>
                                          </p:val>
                                        </p:tav>
                                      </p:tavLst>
                                    </p:anim>
                                    <p:anim calcmode="lin" valueType="num">
                                      <p:cBhvr>
                                        <p:cTn id="117" dur="500" fill="hold"/>
                                        <p:tgtEl>
                                          <p:spTgt spid="30"/>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fade">
                                      <p:cBhvr>
                                        <p:cTn id="120" dur="500"/>
                                        <p:tgtEl>
                                          <p:spTgt spid="31"/>
                                        </p:tgtEl>
                                      </p:cBhvr>
                                    </p:animEffect>
                                    <p:anim calcmode="lin" valueType="num">
                                      <p:cBhvr>
                                        <p:cTn id="121" dur="500" fill="hold"/>
                                        <p:tgtEl>
                                          <p:spTgt spid="31"/>
                                        </p:tgtEl>
                                        <p:attrNameLst>
                                          <p:attrName>ppt_x</p:attrName>
                                        </p:attrNameLst>
                                      </p:cBhvr>
                                      <p:tavLst>
                                        <p:tav tm="0">
                                          <p:val>
                                            <p:strVal val="#ppt_x"/>
                                          </p:val>
                                        </p:tav>
                                        <p:tav tm="100000">
                                          <p:val>
                                            <p:strVal val="#ppt_x"/>
                                          </p:val>
                                        </p:tav>
                                      </p:tavLst>
                                    </p:anim>
                                    <p:anim calcmode="lin" valueType="num">
                                      <p:cBhvr>
                                        <p:cTn id="122"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30" grpId="0"/>
      <p:bldP spid="31" grpId="0"/>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9" name="Rectangle 8">
            <a:extLst>
              <a:ext uri="{FF2B5EF4-FFF2-40B4-BE49-F238E27FC236}">
                <a16:creationId xmlns:a16="http://schemas.microsoft.com/office/drawing/2014/main" id="{ACFDCACF-F2F0-5D30-7B37-DB9DC1C467DF}"/>
              </a:ext>
            </a:extLst>
          </p:cNvPr>
          <p:cNvSpPr/>
          <p:nvPr/>
        </p:nvSpPr>
        <p:spPr>
          <a:xfrm>
            <a:off x="5641200" y="4531311"/>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F135F58-6559-4C14-4E1D-8F21A6C387FB}"/>
              </a:ext>
            </a:extLst>
          </p:cNvPr>
          <p:cNvSpPr/>
          <p:nvPr/>
        </p:nvSpPr>
        <p:spPr>
          <a:xfrm>
            <a:off x="5581651" y="2680963"/>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lowchart: Data 10">
            <a:extLst>
              <a:ext uri="{FF2B5EF4-FFF2-40B4-BE49-F238E27FC236}">
                <a16:creationId xmlns:a16="http://schemas.microsoft.com/office/drawing/2014/main" id="{0621B0E0-EC76-53BE-956D-70D6A44E22CA}"/>
              </a:ext>
            </a:extLst>
          </p:cNvPr>
          <p:cNvSpPr/>
          <p:nvPr/>
        </p:nvSpPr>
        <p:spPr>
          <a:xfrm>
            <a:off x="1674000" y="323591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12" name="Rectangle 11">
            <a:extLst>
              <a:ext uri="{FF2B5EF4-FFF2-40B4-BE49-F238E27FC236}">
                <a16:creationId xmlns:a16="http://schemas.microsoft.com/office/drawing/2014/main" id="{7F8858D3-06FF-0B85-9AFB-F933D61384C0}"/>
              </a:ext>
            </a:extLst>
          </p:cNvPr>
          <p:cNvSpPr/>
          <p:nvPr/>
        </p:nvSpPr>
        <p:spPr>
          <a:xfrm>
            <a:off x="3921903" y="3207336"/>
            <a:ext cx="1371600" cy="914400"/>
          </a:xfrm>
          <a:prstGeom prst="rect">
            <a:avLst/>
          </a:prstGeom>
          <a:solidFill>
            <a:srgbClr val="CC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13" name="Rectangle 12">
            <a:extLst>
              <a:ext uri="{FF2B5EF4-FFF2-40B4-BE49-F238E27FC236}">
                <a16:creationId xmlns:a16="http://schemas.microsoft.com/office/drawing/2014/main" id="{08C1D44B-3BA1-5ADB-01D9-022291A885C2}"/>
              </a:ext>
            </a:extLst>
          </p:cNvPr>
          <p:cNvSpPr/>
          <p:nvPr/>
        </p:nvSpPr>
        <p:spPr>
          <a:xfrm>
            <a:off x="6060302" y="3265990"/>
            <a:ext cx="1143000" cy="800100"/>
          </a:xfrm>
          <a:prstGeom prst="rect">
            <a:avLst/>
          </a:prstGeom>
          <a:solidFill>
            <a:srgbClr val="FF9933"/>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4" name="Rectangle 13">
            <a:extLst>
              <a:ext uri="{FF2B5EF4-FFF2-40B4-BE49-F238E27FC236}">
                <a16:creationId xmlns:a16="http://schemas.microsoft.com/office/drawing/2014/main" id="{3C63E4AC-251C-BBB7-04CB-8EE5054A3CE0}"/>
              </a:ext>
            </a:extLst>
          </p:cNvPr>
          <p:cNvSpPr/>
          <p:nvPr/>
        </p:nvSpPr>
        <p:spPr>
          <a:xfrm>
            <a:off x="7470000"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5" name="Rectangle 14">
            <a:extLst>
              <a:ext uri="{FF2B5EF4-FFF2-40B4-BE49-F238E27FC236}">
                <a16:creationId xmlns:a16="http://schemas.microsoft.com/office/drawing/2014/main" id="{E7FD8B50-F7EE-BF5F-77AB-06B930B167E0}"/>
              </a:ext>
            </a:extLst>
          </p:cNvPr>
          <p:cNvSpPr/>
          <p:nvPr/>
        </p:nvSpPr>
        <p:spPr>
          <a:xfrm>
            <a:off x="8879698"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17" name="Rectangle 16">
            <a:extLst>
              <a:ext uri="{FF2B5EF4-FFF2-40B4-BE49-F238E27FC236}">
                <a16:creationId xmlns:a16="http://schemas.microsoft.com/office/drawing/2014/main" id="{D7B9DC04-ABF6-FD68-E323-2CFA2804A118}"/>
              </a:ext>
            </a:extLst>
          </p:cNvPr>
          <p:cNvSpPr/>
          <p:nvPr/>
        </p:nvSpPr>
        <p:spPr>
          <a:xfrm>
            <a:off x="7470000" y="4759911"/>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8" name="Rectangle 17">
            <a:extLst>
              <a:ext uri="{FF2B5EF4-FFF2-40B4-BE49-F238E27FC236}">
                <a16:creationId xmlns:a16="http://schemas.microsoft.com/office/drawing/2014/main" id="{81D9B42D-245F-B55E-F3FE-4257181576A4}"/>
              </a:ext>
            </a:extLst>
          </p:cNvPr>
          <p:cNvSpPr/>
          <p:nvPr/>
        </p:nvSpPr>
        <p:spPr>
          <a:xfrm>
            <a:off x="8879698" y="4759911"/>
            <a:ext cx="1143000" cy="800100"/>
          </a:xfrm>
          <a:prstGeom prst="rect">
            <a:avLst/>
          </a:prstGeom>
          <a:solidFill>
            <a:srgbClr val="FFFF99"/>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9" name="Flowchart: Data 18">
            <a:extLst>
              <a:ext uri="{FF2B5EF4-FFF2-40B4-BE49-F238E27FC236}">
                <a16:creationId xmlns:a16="http://schemas.microsoft.com/office/drawing/2014/main" id="{E102A7F9-489D-DCD0-908D-3DB452875D93}"/>
              </a:ext>
            </a:extLst>
          </p:cNvPr>
          <p:cNvSpPr/>
          <p:nvPr/>
        </p:nvSpPr>
        <p:spPr>
          <a:xfrm>
            <a:off x="3532706" y="473133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20" name="Straight Arrow Connector 19">
            <a:extLst>
              <a:ext uri="{FF2B5EF4-FFF2-40B4-BE49-F238E27FC236}">
                <a16:creationId xmlns:a16="http://schemas.microsoft.com/office/drawing/2014/main" id="{5936B6E7-74F3-D717-FCFE-E31CC2C6D644}"/>
              </a:ext>
            </a:extLst>
          </p:cNvPr>
          <p:cNvCxnSpPr>
            <a:cxnSpLocks/>
            <a:stCxn id="11" idx="5"/>
            <a:endCxn id="12" idx="1"/>
          </p:cNvCxnSpPr>
          <p:nvPr/>
        </p:nvCxnSpPr>
        <p:spPr>
          <a:xfrm>
            <a:off x="3251340" y="3664536"/>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B7379A-FA8D-73E4-4DE9-24599CF1AF5A}"/>
              </a:ext>
            </a:extLst>
          </p:cNvPr>
          <p:cNvCxnSpPr>
            <a:cxnSpLocks/>
            <a:stCxn id="12" idx="3"/>
            <a:endCxn id="13" idx="1"/>
          </p:cNvCxnSpPr>
          <p:nvPr/>
        </p:nvCxnSpPr>
        <p:spPr>
          <a:xfrm>
            <a:off x="5293503" y="3664536"/>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169A6-5541-113E-3172-1B7B5FDABE4E}"/>
              </a:ext>
            </a:extLst>
          </p:cNvPr>
          <p:cNvCxnSpPr>
            <a:cxnSpLocks/>
            <a:stCxn id="13" idx="3"/>
            <a:endCxn id="14" idx="1"/>
          </p:cNvCxnSpPr>
          <p:nvPr/>
        </p:nvCxnSpPr>
        <p:spPr>
          <a:xfrm flipV="1">
            <a:off x="7203302" y="3664536"/>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9E9398-9A60-3634-D81B-38C74F676644}"/>
              </a:ext>
            </a:extLst>
          </p:cNvPr>
          <p:cNvCxnSpPr>
            <a:cxnSpLocks/>
            <a:stCxn id="14" idx="3"/>
            <a:endCxn id="15" idx="1"/>
          </p:cNvCxnSpPr>
          <p:nvPr/>
        </p:nvCxnSpPr>
        <p:spPr>
          <a:xfrm>
            <a:off x="8613000" y="366453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B3D48-5174-6AC2-FAF4-D08857D94B5A}"/>
              </a:ext>
            </a:extLst>
          </p:cNvPr>
          <p:cNvCxnSpPr>
            <a:cxnSpLocks/>
            <a:stCxn id="18" idx="1"/>
            <a:endCxn id="17" idx="3"/>
          </p:cNvCxnSpPr>
          <p:nvPr/>
        </p:nvCxnSpPr>
        <p:spPr>
          <a:xfrm flipH="1">
            <a:off x="8613000" y="5159961"/>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1310AB-4F00-0CF9-4B8C-0854F3E786AC}"/>
              </a:ext>
            </a:extLst>
          </p:cNvPr>
          <p:cNvCxnSpPr>
            <a:cxnSpLocks/>
            <a:stCxn id="17" idx="1"/>
            <a:endCxn id="16" idx="3"/>
          </p:cNvCxnSpPr>
          <p:nvPr/>
        </p:nvCxnSpPr>
        <p:spPr>
          <a:xfrm flipH="1">
            <a:off x="7203298" y="5159961"/>
            <a:ext cx="266702" cy="33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131AF8-EEDE-0E4A-839E-60446D752286}"/>
              </a:ext>
            </a:extLst>
          </p:cNvPr>
          <p:cNvCxnSpPr>
            <a:cxnSpLocks/>
            <a:stCxn id="16" idx="1"/>
            <a:endCxn id="19" idx="5"/>
          </p:cNvCxnSpPr>
          <p:nvPr/>
        </p:nvCxnSpPr>
        <p:spPr>
          <a:xfrm flipH="1" flipV="1">
            <a:off x="5110046" y="5159961"/>
            <a:ext cx="645189" cy="33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8ADF18-88C5-FD26-44A1-DB4F3AD9678F}"/>
              </a:ext>
            </a:extLst>
          </p:cNvPr>
          <p:cNvCxnSpPr>
            <a:cxnSpLocks/>
            <a:stCxn id="15" idx="3"/>
          </p:cNvCxnSpPr>
          <p:nvPr/>
        </p:nvCxnSpPr>
        <p:spPr>
          <a:xfrm>
            <a:off x="10022698" y="3664536"/>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DBF5B2-C832-9599-03A8-8115CFF3BDEB}"/>
              </a:ext>
            </a:extLst>
          </p:cNvPr>
          <p:cNvCxnSpPr>
            <a:cxnSpLocks/>
          </p:cNvCxnSpPr>
          <p:nvPr/>
        </p:nvCxnSpPr>
        <p:spPr>
          <a:xfrm>
            <a:off x="10518000" y="3664536"/>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0A2D1A-2B33-DB1F-3CAB-85F4876E08FC}"/>
              </a:ext>
            </a:extLst>
          </p:cNvPr>
          <p:cNvCxnSpPr>
            <a:cxnSpLocks/>
            <a:endCxn id="18" idx="3"/>
          </p:cNvCxnSpPr>
          <p:nvPr/>
        </p:nvCxnSpPr>
        <p:spPr>
          <a:xfrm flipH="1">
            <a:off x="10022698" y="5159961"/>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5C8012-DC79-2C65-71E2-0B93A8C84D13}"/>
              </a:ext>
            </a:extLst>
          </p:cNvPr>
          <p:cNvSpPr txBox="1"/>
          <p:nvPr/>
        </p:nvSpPr>
        <p:spPr>
          <a:xfrm>
            <a:off x="6993749" y="2695129"/>
            <a:ext cx="2095498" cy="369332"/>
          </a:xfrm>
          <a:prstGeom prst="rect">
            <a:avLst/>
          </a:prstGeom>
          <a:noFill/>
        </p:spPr>
        <p:txBody>
          <a:bodyPr wrap="square" rtlCol="0">
            <a:spAutoFit/>
          </a:bodyPr>
          <a:lstStyle/>
          <a:p>
            <a:pPr algn="ctr"/>
            <a:r>
              <a:rPr lang="en-US" b="1"/>
              <a:t>Remove object</a:t>
            </a:r>
          </a:p>
        </p:txBody>
      </p:sp>
      <p:sp>
        <p:nvSpPr>
          <p:cNvPr id="31" name="TextBox 30">
            <a:extLst>
              <a:ext uri="{FF2B5EF4-FFF2-40B4-BE49-F238E27FC236}">
                <a16:creationId xmlns:a16="http://schemas.microsoft.com/office/drawing/2014/main" id="{A0BD2E4A-FB37-0743-4B9D-BDC45D2FF1C5}"/>
              </a:ext>
            </a:extLst>
          </p:cNvPr>
          <p:cNvSpPr txBox="1"/>
          <p:nvPr/>
        </p:nvSpPr>
        <p:spPr>
          <a:xfrm>
            <a:off x="6774674" y="5784123"/>
            <a:ext cx="2533649" cy="369332"/>
          </a:xfrm>
          <a:prstGeom prst="rect">
            <a:avLst/>
          </a:prstGeom>
          <a:noFill/>
        </p:spPr>
        <p:txBody>
          <a:bodyPr wrap="square" rtlCol="0">
            <a:spAutoFit/>
          </a:bodyPr>
          <a:lstStyle/>
          <a:p>
            <a:pPr algn="ctr"/>
            <a:r>
              <a:rPr lang="en-US" b="1"/>
              <a:t>Regain original size</a:t>
            </a:r>
          </a:p>
        </p:txBody>
      </p:sp>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5000" y="1804252"/>
            <a:ext cx="8495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Thêm đường seam vào ảnh</a:t>
            </a:r>
            <a:endParaRPr lang="en-US" kern="0" dirty="0">
              <a:solidFill>
                <a:schemeClr val="bg1"/>
              </a:solidFill>
            </a:endParaRPr>
          </a:p>
        </p:txBody>
      </p:sp>
      <p:sp>
        <p:nvSpPr>
          <p:cNvPr id="16" name="Rectangle 15">
            <a:extLst>
              <a:ext uri="{FF2B5EF4-FFF2-40B4-BE49-F238E27FC236}">
                <a16:creationId xmlns:a16="http://schemas.microsoft.com/office/drawing/2014/main" id="{26E753EF-8D59-5AF2-7A7D-EF5CD5BEBD7A}"/>
              </a:ext>
            </a:extLst>
          </p:cNvPr>
          <p:cNvSpPr/>
          <p:nvPr/>
        </p:nvSpPr>
        <p:spPr>
          <a:xfrm>
            <a:off x="5755235" y="4564501"/>
            <a:ext cx="1448063" cy="1197645"/>
          </a:xfrm>
          <a:prstGeom prst="rect">
            <a:avLst/>
          </a:prstGeom>
          <a:solidFill>
            <a:srgbClr val="FFFF99"/>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a:t>Insert seam</a:t>
            </a:r>
          </a:p>
        </p:txBody>
      </p:sp>
    </p:spTree>
    <p:extLst>
      <p:ext uri="{BB962C8B-B14F-4D97-AF65-F5344CB8AC3E}">
        <p14:creationId xmlns:p14="http://schemas.microsoft.com/office/powerpoint/2010/main" val="42612488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6"/>
                                        </p:tgtEl>
                                        <p:attrNameLst>
                                          <p:attrName>style.color</p:attrName>
                                        </p:attrNameLst>
                                      </p:cBhvr>
                                      <p:to>
                                        <a:schemeClr val="bg1"/>
                                      </p:to>
                                    </p:animClr>
                                    <p:animClr clrSpc="rgb" dir="cw">
                                      <p:cBhvr>
                                        <p:cTn id="7" dur="250" autoRev="1" fill="remove"/>
                                        <p:tgtEl>
                                          <p:spTgt spid="16"/>
                                        </p:tgtEl>
                                        <p:attrNameLst>
                                          <p:attrName>fillcolor</p:attrName>
                                        </p:attrNameLst>
                                      </p:cBhvr>
                                      <p:to>
                                        <a:schemeClr val="bg1"/>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48F1B44-A65F-7AFF-D391-259880166140}"/>
                  </a:ext>
                </a:extLst>
              </p:cNvPr>
              <p:cNvSpPr txBox="1"/>
              <p:nvPr/>
            </p:nvSpPr>
            <p:spPr>
              <a:xfrm>
                <a:off x="2819400" y="2943158"/>
                <a:ext cx="7696200" cy="1247842"/>
              </a:xfrm>
              <a:prstGeom prst="rect">
                <a:avLst/>
              </a:prstGeom>
              <a:noFill/>
            </p:spPr>
            <p:txBody>
              <a:bodyPr wrap="square">
                <a:spAutoFit/>
              </a:bodyPr>
              <a:lstStyle/>
              <a:p>
                <a:r>
                  <a:rPr lang="en-US" sz="2400">
                    <a:solidFill>
                      <a:schemeClr val="bg1"/>
                    </a:solidFill>
                    <a:latin typeface="+mn-lt"/>
                  </a:rPr>
                  <a:t>Thêm đường seam vào ảnh. </a:t>
                </a:r>
              </a:p>
              <a:p>
                <a:r>
                  <a:rPr lang="en-US" sz="2400">
                    <a:solidFill>
                      <a:schemeClr val="bg1"/>
                    </a:solidFill>
                    <a:latin typeface="+mn-lt"/>
                  </a:rPr>
                  <a:t>Input: 1 ảnh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e>
                    </m:d>
                  </m:oMath>
                </a14:m>
                <a:r>
                  <a:rPr lang="en-US" sz="2400">
                    <a:solidFill>
                      <a:schemeClr val="bg1"/>
                    </a:solidFill>
                    <a:latin typeface="+mn-lt"/>
                  </a:rPr>
                  <a:t> và 1 seam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e>
                    </m:d>
                  </m:oMath>
                </a14:m>
                <a:r>
                  <a:rPr lang="en-US" sz="2400">
                    <a:solidFill>
                      <a:schemeClr val="bg1"/>
                    </a:solidFill>
                    <a:latin typeface="+mn-lt"/>
                  </a:rPr>
                  <a:t> </a:t>
                </a:r>
              </a:p>
              <a:p>
                <a:r>
                  <a:rPr lang="en-US" sz="2400">
                    <a:solidFill>
                      <a:schemeClr val="bg1"/>
                    </a:solidFill>
                    <a:latin typeface="+mn-lt"/>
                  </a:rPr>
                  <a:t>Output: 1 ảnh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+1</m:t>
                            </m:r>
                          </m:e>
                        </m:d>
                      </m:e>
                    </m:d>
                  </m:oMath>
                </a14:m>
                <a:endParaRPr lang="en-US" sz="2400">
                  <a:solidFill>
                    <a:schemeClr val="bg1"/>
                  </a:solidFill>
                  <a:latin typeface="+mn-lt"/>
                </a:endParaRPr>
              </a:p>
            </p:txBody>
          </p:sp>
        </mc:Choice>
        <mc:Fallback xmlns="">
          <p:sp>
            <p:nvSpPr>
              <p:cNvPr id="33" name="TextBox 32">
                <a:extLst>
                  <a:ext uri="{FF2B5EF4-FFF2-40B4-BE49-F238E27FC236}">
                    <a16:creationId xmlns:a16="http://schemas.microsoft.com/office/drawing/2014/main" id="{B48F1B44-A65F-7AFF-D391-259880166140}"/>
                  </a:ext>
                </a:extLst>
              </p:cNvPr>
              <p:cNvSpPr txBox="1">
                <a:spLocks noRot="1" noChangeAspect="1" noMove="1" noResize="1" noEditPoints="1" noAdjustHandles="1" noChangeArrowheads="1" noChangeShapeType="1" noTextEdit="1"/>
              </p:cNvSpPr>
              <p:nvPr/>
            </p:nvSpPr>
            <p:spPr>
              <a:xfrm>
                <a:off x="2819400" y="2943158"/>
                <a:ext cx="7696200" cy="1247842"/>
              </a:xfrm>
              <a:prstGeom prst="rect">
                <a:avLst/>
              </a:prstGeom>
              <a:blipFill>
                <a:blip r:embed="rId5"/>
                <a:stretch>
                  <a:fillRect l="-1268" t="-3415" b="-8293"/>
                </a:stretch>
              </a:blipFill>
            </p:spPr>
            <p:txBody>
              <a:bodyPr/>
              <a:lstStyle/>
              <a:p>
                <a:r>
                  <a:rPr lang="en-US">
                    <a:noFill/>
                  </a:rPr>
                  <a:t> </a:t>
                </a:r>
              </a:p>
            </p:txBody>
          </p:sp>
        </mc:Fallback>
      </mc:AlternateContent>
      <p:sp>
        <p:nvSpPr>
          <p:cNvPr id="34" name="Title 4">
            <a:extLst>
              <a:ext uri="{FF2B5EF4-FFF2-40B4-BE49-F238E27FC236}">
                <a16:creationId xmlns:a16="http://schemas.microsoft.com/office/drawing/2014/main" id="{96ABB24A-D8CA-122F-6D86-8E4BC1793FE6}"/>
              </a:ext>
            </a:extLst>
          </p:cNvPr>
          <p:cNvSpPr txBox="1">
            <a:spLocks/>
          </p:cNvSpPr>
          <p:nvPr/>
        </p:nvSpPr>
        <p:spPr bwMode="auto">
          <a:xfrm>
            <a:off x="1905000" y="1804252"/>
            <a:ext cx="8495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Thêm đường seam vào ảnh</a:t>
            </a:r>
            <a:endParaRPr lang="en-US" kern="0" dirty="0">
              <a:solidFill>
                <a:schemeClr val="bg1"/>
              </a:solidFill>
            </a:endParaRPr>
          </a:p>
        </p:txBody>
      </p:sp>
    </p:spTree>
    <p:extLst>
      <p:ext uri="{BB962C8B-B14F-4D97-AF65-F5344CB8AC3E}">
        <p14:creationId xmlns:p14="http://schemas.microsoft.com/office/powerpoint/2010/main" val="1087380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A5BA0E5-B6D0-2BD7-839C-2B267DC38957}"/>
              </a:ext>
            </a:extLst>
          </p:cNvPr>
          <p:cNvSpPr txBox="1">
            <a:spLocks/>
          </p:cNvSpPr>
          <p:nvPr/>
        </p:nvSpPr>
        <p:spPr bwMode="auto">
          <a:xfrm>
            <a:off x="1905000" y="304800"/>
            <a:ext cx="8495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Thêm đường seam vào ảnh</a:t>
            </a:r>
            <a:endParaRPr lang="en-US" kern="0" dirty="0">
              <a:solidFill>
                <a:srgbClr val="66FFFF"/>
              </a:solidFill>
            </a:endParaRPr>
          </a:p>
        </p:txBody>
      </p:sp>
      <p:sp>
        <p:nvSpPr>
          <p:cNvPr id="4" name="Text Placeholder 1">
            <a:extLst>
              <a:ext uri="{FF2B5EF4-FFF2-40B4-BE49-F238E27FC236}">
                <a16:creationId xmlns:a16="http://schemas.microsoft.com/office/drawing/2014/main" id="{888ADE97-61A0-AA4A-A85F-5BA19DF4B062}"/>
              </a:ext>
            </a:extLst>
          </p:cNvPr>
          <p:cNvSpPr txBox="1">
            <a:spLocks/>
          </p:cNvSpPr>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endParaRPr lang="en-US" sz="1800" kern="0">
              <a:solidFill>
                <a:schemeClr val="bg1"/>
              </a:solidFill>
              <a:latin typeface="Arial" panose="020B0604020202020204" pitchFamily="34" charset="0"/>
            </a:endParaRPr>
          </a:p>
          <a:p>
            <a:endParaRPr lang="en-US" kern="0">
              <a:solidFill>
                <a:schemeClr val="bg1"/>
              </a:solidFill>
            </a:endParaRPr>
          </a:p>
        </p:txBody>
      </p:sp>
      <p:graphicFrame>
        <p:nvGraphicFramePr>
          <p:cNvPr id="5" name="Table 4">
            <a:extLst>
              <a:ext uri="{FF2B5EF4-FFF2-40B4-BE49-F238E27FC236}">
                <a16:creationId xmlns:a16="http://schemas.microsoft.com/office/drawing/2014/main" id="{4A564336-E592-6BEA-7464-4E4A10F71DE4}"/>
              </a:ext>
            </a:extLst>
          </p:cNvPr>
          <p:cNvGraphicFramePr>
            <a:graphicFrameLocks noGrp="1"/>
          </p:cNvGraphicFramePr>
          <p:nvPr>
            <p:extLst>
              <p:ext uri="{D42A27DB-BD31-4B8C-83A1-F6EECF244321}">
                <p14:modId xmlns:p14="http://schemas.microsoft.com/office/powerpoint/2010/main" val="507298542"/>
              </p:ext>
            </p:extLst>
          </p:nvPr>
        </p:nvGraphicFramePr>
        <p:xfrm>
          <a:off x="1371600" y="2454442"/>
          <a:ext cx="66548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277291855"/>
                    </a:ext>
                  </a:extLst>
                </a:gridCol>
              </a:tblGrid>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649908240"/>
                  </a:ext>
                </a:extLst>
              </a:tr>
              <a:tr h="548640">
                <a:tc>
                  <a:txBody>
                    <a:bodyPr/>
                    <a:lstStyle/>
                    <a:p>
                      <a:pPr algn="ctr"/>
                      <a:r>
                        <a:rPr lang="en-US">
                          <a:solidFill>
                            <a:schemeClr val="bg1"/>
                          </a:solidFill>
                        </a:rPr>
                        <a:t>1</a:t>
                      </a:r>
                    </a:p>
                  </a:txBody>
                  <a:tcPr anchor="ctr">
                    <a:noFill/>
                  </a:tcPr>
                </a:tc>
                <a:extLst>
                  <a:ext uri="{0D108BD9-81ED-4DB2-BD59-A6C34878D82A}">
                    <a16:rowId xmlns:a16="http://schemas.microsoft.com/office/drawing/2014/main" val="2337004842"/>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156938356"/>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003086455"/>
                  </a:ext>
                </a:extLst>
              </a:tr>
              <a:tr h="548640">
                <a:tc>
                  <a:txBody>
                    <a:bodyPr/>
                    <a:lstStyle/>
                    <a:p>
                      <a:pPr algn="ctr"/>
                      <a:r>
                        <a:rPr lang="en-US">
                          <a:solidFill>
                            <a:schemeClr val="bg1"/>
                          </a:solidFill>
                        </a:rPr>
                        <a:t>1</a:t>
                      </a:r>
                    </a:p>
                  </a:txBody>
                  <a:tcPr anchor="ctr">
                    <a:noFill/>
                  </a:tcPr>
                </a:tc>
                <a:extLst>
                  <a:ext uri="{0D108BD9-81ED-4DB2-BD59-A6C34878D82A}">
                    <a16:rowId xmlns:a16="http://schemas.microsoft.com/office/drawing/2014/main" val="1725617585"/>
                  </a:ext>
                </a:extLst>
              </a:tr>
            </a:tbl>
          </a:graphicData>
        </a:graphic>
      </p:graphicFrame>
      <p:graphicFrame>
        <p:nvGraphicFramePr>
          <p:cNvPr id="6" name="Table 5">
            <a:extLst>
              <a:ext uri="{FF2B5EF4-FFF2-40B4-BE49-F238E27FC236}">
                <a16:creationId xmlns:a16="http://schemas.microsoft.com/office/drawing/2014/main" id="{A47078D0-9846-EE0B-04B1-831B7A18C2A6}"/>
              </a:ext>
            </a:extLst>
          </p:cNvPr>
          <p:cNvGraphicFramePr>
            <a:graphicFrameLocks noGrp="1"/>
          </p:cNvGraphicFramePr>
          <p:nvPr>
            <p:extLst>
              <p:ext uri="{D42A27DB-BD31-4B8C-83A1-F6EECF244321}">
                <p14:modId xmlns:p14="http://schemas.microsoft.com/office/powerpoint/2010/main" val="3622575794"/>
              </p:ext>
            </p:extLst>
          </p:nvPr>
        </p:nvGraphicFramePr>
        <p:xfrm>
          <a:off x="7278370" y="2442409"/>
          <a:ext cx="3810000" cy="2743200"/>
        </p:xfrm>
        <a:graphic>
          <a:graphicData uri="http://schemas.openxmlformats.org/drawingml/2006/table">
            <a:tbl>
              <a:tblPr firstRow="1" bandRow="1">
                <a:tableStyleId>{5940675A-B579-460E-94D1-54222C63F5DA}</a:tableStyleId>
              </a:tblPr>
              <a:tblGrid>
                <a:gridCol w="635000">
                  <a:extLst>
                    <a:ext uri="{9D8B030D-6E8A-4147-A177-3AD203B41FA5}">
                      <a16:colId xmlns:a16="http://schemas.microsoft.com/office/drawing/2014/main" val="4069325141"/>
                    </a:ext>
                  </a:extLst>
                </a:gridCol>
                <a:gridCol w="635000">
                  <a:extLst>
                    <a:ext uri="{9D8B030D-6E8A-4147-A177-3AD203B41FA5}">
                      <a16:colId xmlns:a16="http://schemas.microsoft.com/office/drawing/2014/main" val="2895942486"/>
                    </a:ext>
                  </a:extLst>
                </a:gridCol>
                <a:gridCol w="635000">
                  <a:extLst>
                    <a:ext uri="{9D8B030D-6E8A-4147-A177-3AD203B41FA5}">
                      <a16:colId xmlns:a16="http://schemas.microsoft.com/office/drawing/2014/main" val="2263990704"/>
                    </a:ext>
                  </a:extLst>
                </a:gridCol>
                <a:gridCol w="635000">
                  <a:extLst>
                    <a:ext uri="{9D8B030D-6E8A-4147-A177-3AD203B41FA5}">
                      <a16:colId xmlns:a16="http://schemas.microsoft.com/office/drawing/2014/main" val="2338357515"/>
                    </a:ext>
                  </a:extLst>
                </a:gridCol>
                <a:gridCol w="635000">
                  <a:extLst>
                    <a:ext uri="{9D8B030D-6E8A-4147-A177-3AD203B41FA5}">
                      <a16:colId xmlns:a16="http://schemas.microsoft.com/office/drawing/2014/main" val="1867075697"/>
                    </a:ext>
                  </a:extLst>
                </a:gridCol>
                <a:gridCol w="635000">
                  <a:extLst>
                    <a:ext uri="{9D8B030D-6E8A-4147-A177-3AD203B41FA5}">
                      <a16:colId xmlns:a16="http://schemas.microsoft.com/office/drawing/2014/main" val="3267575368"/>
                    </a:ext>
                  </a:extLst>
                </a:gridCol>
              </a:tblGrid>
              <a:tr h="548640">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3451366985"/>
                  </a:ext>
                </a:extLst>
              </a:tr>
              <a:tr h="548640">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742607294"/>
                  </a:ext>
                </a:extLst>
              </a:tr>
              <a:tr h="548640">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3250203996"/>
                  </a:ext>
                </a:extLst>
              </a:tr>
              <a:tr h="548640">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487354570"/>
                  </a:ext>
                </a:extLst>
              </a:tr>
              <a:tr h="548640">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2807451045"/>
                  </a:ext>
                </a:extLst>
              </a:tr>
            </a:tbl>
          </a:graphicData>
        </a:graphic>
      </p:graphicFrame>
      <p:sp>
        <p:nvSpPr>
          <p:cNvPr id="8" name="TextBox 7">
            <a:extLst>
              <a:ext uri="{FF2B5EF4-FFF2-40B4-BE49-F238E27FC236}">
                <a16:creationId xmlns:a16="http://schemas.microsoft.com/office/drawing/2014/main" id="{02755A0F-1D85-FBEF-D634-39E1B28C6EB8}"/>
              </a:ext>
            </a:extLst>
          </p:cNvPr>
          <p:cNvSpPr txBox="1"/>
          <p:nvPr/>
        </p:nvSpPr>
        <p:spPr>
          <a:xfrm>
            <a:off x="3886200" y="1952762"/>
            <a:ext cx="990600" cy="369332"/>
          </a:xfrm>
          <a:prstGeom prst="rect">
            <a:avLst/>
          </a:prstGeom>
          <a:noFill/>
        </p:spPr>
        <p:txBody>
          <a:bodyPr wrap="square" rtlCol="0">
            <a:spAutoFit/>
          </a:bodyPr>
          <a:lstStyle/>
          <a:p>
            <a:r>
              <a:rPr lang="en-US">
                <a:solidFill>
                  <a:schemeClr val="bg1"/>
                </a:solidFill>
              </a:rPr>
              <a:t>image</a:t>
            </a:r>
          </a:p>
        </p:txBody>
      </p:sp>
      <p:sp>
        <p:nvSpPr>
          <p:cNvPr id="9" name="TextBox 8">
            <a:extLst>
              <a:ext uri="{FF2B5EF4-FFF2-40B4-BE49-F238E27FC236}">
                <a16:creationId xmlns:a16="http://schemas.microsoft.com/office/drawing/2014/main" id="{4102FF8E-9739-C582-626F-4221C8021EFA}"/>
              </a:ext>
            </a:extLst>
          </p:cNvPr>
          <p:cNvSpPr txBox="1"/>
          <p:nvPr/>
        </p:nvSpPr>
        <p:spPr>
          <a:xfrm>
            <a:off x="8458200" y="1952762"/>
            <a:ext cx="1450340" cy="369332"/>
          </a:xfrm>
          <a:prstGeom prst="rect">
            <a:avLst/>
          </a:prstGeom>
          <a:noFill/>
        </p:spPr>
        <p:txBody>
          <a:bodyPr wrap="square" rtlCol="0">
            <a:spAutoFit/>
          </a:bodyPr>
          <a:lstStyle/>
          <a:p>
            <a:r>
              <a:rPr lang="en-US">
                <a:solidFill>
                  <a:schemeClr val="bg1"/>
                </a:solidFill>
              </a:rPr>
              <a:t>New image</a:t>
            </a:r>
          </a:p>
        </p:txBody>
      </p:sp>
      <p:sp>
        <p:nvSpPr>
          <p:cNvPr id="10" name="TextBox 9">
            <a:extLst>
              <a:ext uri="{FF2B5EF4-FFF2-40B4-BE49-F238E27FC236}">
                <a16:creationId xmlns:a16="http://schemas.microsoft.com/office/drawing/2014/main" id="{874E1DAA-30A9-3E89-6895-30219CBE8CC4}"/>
              </a:ext>
            </a:extLst>
          </p:cNvPr>
          <p:cNvSpPr txBox="1"/>
          <p:nvPr/>
        </p:nvSpPr>
        <p:spPr>
          <a:xfrm>
            <a:off x="1350612" y="1946480"/>
            <a:ext cx="990600" cy="369332"/>
          </a:xfrm>
          <a:prstGeom prst="rect">
            <a:avLst/>
          </a:prstGeom>
          <a:noFill/>
        </p:spPr>
        <p:txBody>
          <a:bodyPr wrap="square" rtlCol="0">
            <a:spAutoFit/>
          </a:bodyPr>
          <a:lstStyle/>
          <a:p>
            <a:r>
              <a:rPr lang="en-US">
                <a:solidFill>
                  <a:schemeClr val="bg1"/>
                </a:solidFill>
              </a:rPr>
              <a:t>seam</a:t>
            </a:r>
          </a:p>
        </p:txBody>
      </p:sp>
      <p:graphicFrame>
        <p:nvGraphicFramePr>
          <p:cNvPr id="11" name="Table 6">
            <a:extLst>
              <a:ext uri="{FF2B5EF4-FFF2-40B4-BE49-F238E27FC236}">
                <a16:creationId xmlns:a16="http://schemas.microsoft.com/office/drawing/2014/main" id="{E9B4C602-EC66-6908-6E50-03FAB064F0AA}"/>
              </a:ext>
            </a:extLst>
          </p:cNvPr>
          <p:cNvGraphicFramePr>
            <a:graphicFrameLocks noGrp="1"/>
          </p:cNvGraphicFramePr>
          <p:nvPr>
            <p:extLst>
              <p:ext uri="{D42A27DB-BD31-4B8C-83A1-F6EECF244321}">
                <p14:modId xmlns:p14="http://schemas.microsoft.com/office/powerpoint/2010/main" val="3056253308"/>
              </p:ext>
            </p:extLst>
          </p:nvPr>
        </p:nvGraphicFramePr>
        <p:xfrm>
          <a:off x="2667000" y="2442409"/>
          <a:ext cx="332740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3328455914"/>
                    </a:ext>
                  </a:extLst>
                </a:gridCol>
                <a:gridCol w="665480">
                  <a:extLst>
                    <a:ext uri="{9D8B030D-6E8A-4147-A177-3AD203B41FA5}">
                      <a16:colId xmlns:a16="http://schemas.microsoft.com/office/drawing/2014/main" val="4218726619"/>
                    </a:ext>
                  </a:extLst>
                </a:gridCol>
                <a:gridCol w="665480">
                  <a:extLst>
                    <a:ext uri="{9D8B030D-6E8A-4147-A177-3AD203B41FA5}">
                      <a16:colId xmlns:a16="http://schemas.microsoft.com/office/drawing/2014/main" val="1211648338"/>
                    </a:ext>
                  </a:extLst>
                </a:gridCol>
                <a:gridCol w="665480">
                  <a:extLst>
                    <a:ext uri="{9D8B030D-6E8A-4147-A177-3AD203B41FA5}">
                      <a16:colId xmlns:a16="http://schemas.microsoft.com/office/drawing/2014/main" val="3196906006"/>
                    </a:ext>
                  </a:extLst>
                </a:gridCol>
                <a:gridCol w="665480">
                  <a:extLst>
                    <a:ext uri="{9D8B030D-6E8A-4147-A177-3AD203B41FA5}">
                      <a16:colId xmlns:a16="http://schemas.microsoft.com/office/drawing/2014/main" val="1552856196"/>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4114705428"/>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853230410"/>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632423253"/>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1887601216"/>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149987971"/>
                  </a:ext>
                </a:extLst>
              </a:tr>
            </a:tbl>
          </a:graphicData>
        </a:graphic>
      </p:graphicFrame>
    </p:spTree>
    <p:extLst>
      <p:ext uri="{BB962C8B-B14F-4D97-AF65-F5344CB8AC3E}">
        <p14:creationId xmlns:p14="http://schemas.microsoft.com/office/powerpoint/2010/main" val="404489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A5BA0E5-B6D0-2BD7-839C-2B267DC38957}"/>
              </a:ext>
            </a:extLst>
          </p:cNvPr>
          <p:cNvSpPr txBox="1">
            <a:spLocks/>
          </p:cNvSpPr>
          <p:nvPr/>
        </p:nvSpPr>
        <p:spPr bwMode="auto">
          <a:xfrm>
            <a:off x="1905000" y="304800"/>
            <a:ext cx="8495474"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rgbClr val="66FFFF"/>
                </a:solidFill>
              </a:rPr>
              <a:t>Thêm đường seam vào ảnh</a:t>
            </a:r>
            <a:endParaRPr lang="en-US" kern="0" dirty="0">
              <a:solidFill>
                <a:srgbClr val="66FFFF"/>
              </a:solidFill>
            </a:endParaRPr>
          </a:p>
        </p:txBody>
      </p:sp>
      <p:sp>
        <p:nvSpPr>
          <p:cNvPr id="8" name="TextBox 7">
            <a:extLst>
              <a:ext uri="{FF2B5EF4-FFF2-40B4-BE49-F238E27FC236}">
                <a16:creationId xmlns:a16="http://schemas.microsoft.com/office/drawing/2014/main" id="{02755A0F-1D85-FBEF-D634-39E1B28C6EB8}"/>
              </a:ext>
            </a:extLst>
          </p:cNvPr>
          <p:cNvSpPr txBox="1"/>
          <p:nvPr/>
        </p:nvSpPr>
        <p:spPr>
          <a:xfrm>
            <a:off x="3886200" y="1952762"/>
            <a:ext cx="990600" cy="369332"/>
          </a:xfrm>
          <a:prstGeom prst="rect">
            <a:avLst/>
          </a:prstGeom>
          <a:noFill/>
        </p:spPr>
        <p:txBody>
          <a:bodyPr wrap="square" rtlCol="0">
            <a:spAutoFit/>
          </a:bodyPr>
          <a:lstStyle/>
          <a:p>
            <a:r>
              <a:rPr lang="en-US">
                <a:solidFill>
                  <a:schemeClr val="bg1"/>
                </a:solidFill>
              </a:rPr>
              <a:t>image</a:t>
            </a:r>
          </a:p>
        </p:txBody>
      </p:sp>
      <p:sp>
        <p:nvSpPr>
          <p:cNvPr id="9" name="TextBox 8">
            <a:extLst>
              <a:ext uri="{FF2B5EF4-FFF2-40B4-BE49-F238E27FC236}">
                <a16:creationId xmlns:a16="http://schemas.microsoft.com/office/drawing/2014/main" id="{4102FF8E-9739-C582-626F-4221C8021EFA}"/>
              </a:ext>
            </a:extLst>
          </p:cNvPr>
          <p:cNvSpPr txBox="1"/>
          <p:nvPr/>
        </p:nvSpPr>
        <p:spPr>
          <a:xfrm>
            <a:off x="8458200" y="1952762"/>
            <a:ext cx="1450340" cy="369332"/>
          </a:xfrm>
          <a:prstGeom prst="rect">
            <a:avLst/>
          </a:prstGeom>
          <a:noFill/>
        </p:spPr>
        <p:txBody>
          <a:bodyPr wrap="square" rtlCol="0">
            <a:spAutoFit/>
          </a:bodyPr>
          <a:lstStyle/>
          <a:p>
            <a:r>
              <a:rPr lang="en-US">
                <a:solidFill>
                  <a:schemeClr val="bg1"/>
                </a:solidFill>
              </a:rPr>
              <a:t>New image</a:t>
            </a:r>
          </a:p>
        </p:txBody>
      </p:sp>
      <p:sp>
        <p:nvSpPr>
          <p:cNvPr id="10" name="TextBox 9">
            <a:extLst>
              <a:ext uri="{FF2B5EF4-FFF2-40B4-BE49-F238E27FC236}">
                <a16:creationId xmlns:a16="http://schemas.microsoft.com/office/drawing/2014/main" id="{874E1DAA-30A9-3E89-6895-30219CBE8CC4}"/>
              </a:ext>
            </a:extLst>
          </p:cNvPr>
          <p:cNvSpPr txBox="1"/>
          <p:nvPr/>
        </p:nvSpPr>
        <p:spPr>
          <a:xfrm>
            <a:off x="1350612" y="1946480"/>
            <a:ext cx="990600" cy="369332"/>
          </a:xfrm>
          <a:prstGeom prst="rect">
            <a:avLst/>
          </a:prstGeom>
          <a:noFill/>
        </p:spPr>
        <p:txBody>
          <a:bodyPr wrap="square" rtlCol="0">
            <a:spAutoFit/>
          </a:bodyPr>
          <a:lstStyle/>
          <a:p>
            <a:r>
              <a:rPr lang="en-US">
                <a:solidFill>
                  <a:schemeClr val="bg1"/>
                </a:solidFill>
              </a:rPr>
              <a:t>seam</a:t>
            </a:r>
          </a:p>
        </p:txBody>
      </p:sp>
      <p:graphicFrame>
        <p:nvGraphicFramePr>
          <p:cNvPr id="15" name="Table 14">
            <a:extLst>
              <a:ext uri="{FF2B5EF4-FFF2-40B4-BE49-F238E27FC236}">
                <a16:creationId xmlns:a16="http://schemas.microsoft.com/office/drawing/2014/main" id="{E653E4AB-FEFB-81B2-0755-84BA2FA7BADB}"/>
              </a:ext>
            </a:extLst>
          </p:cNvPr>
          <p:cNvGraphicFramePr>
            <a:graphicFrameLocks noGrp="1"/>
          </p:cNvGraphicFramePr>
          <p:nvPr>
            <p:extLst>
              <p:ext uri="{D42A27DB-BD31-4B8C-83A1-F6EECF244321}">
                <p14:modId xmlns:p14="http://schemas.microsoft.com/office/powerpoint/2010/main" val="846101280"/>
              </p:ext>
            </p:extLst>
          </p:nvPr>
        </p:nvGraphicFramePr>
        <p:xfrm>
          <a:off x="1371600" y="2454442"/>
          <a:ext cx="66548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277291855"/>
                    </a:ext>
                  </a:extLst>
                </a:gridCol>
              </a:tblGrid>
              <a:tr h="548640">
                <a:tc>
                  <a:txBody>
                    <a:bodyPr/>
                    <a:lstStyle/>
                    <a:p>
                      <a:pPr algn="ctr"/>
                      <a:r>
                        <a:rPr lang="en-US">
                          <a:solidFill>
                            <a:schemeClr val="bg1"/>
                          </a:solidFill>
                        </a:rPr>
                        <a:t>2</a:t>
                      </a:r>
                    </a:p>
                  </a:txBody>
                  <a:tcPr anchor="ctr">
                    <a:noFill/>
                  </a:tcPr>
                </a:tc>
                <a:extLst>
                  <a:ext uri="{0D108BD9-81ED-4DB2-BD59-A6C34878D82A}">
                    <a16:rowId xmlns:a16="http://schemas.microsoft.com/office/drawing/2014/main" val="649908240"/>
                  </a:ext>
                </a:extLst>
              </a:tr>
              <a:tr h="548640">
                <a:tc>
                  <a:txBody>
                    <a:bodyPr/>
                    <a:lstStyle/>
                    <a:p>
                      <a:pPr algn="ctr"/>
                      <a:r>
                        <a:rPr lang="en-US">
                          <a:solidFill>
                            <a:schemeClr val="bg1"/>
                          </a:solidFill>
                        </a:rPr>
                        <a:t>1</a:t>
                      </a:r>
                    </a:p>
                  </a:txBody>
                  <a:tcPr anchor="ctr">
                    <a:noFill/>
                  </a:tcPr>
                </a:tc>
                <a:extLst>
                  <a:ext uri="{0D108BD9-81ED-4DB2-BD59-A6C34878D82A}">
                    <a16:rowId xmlns:a16="http://schemas.microsoft.com/office/drawing/2014/main" val="2337004842"/>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156938356"/>
                  </a:ext>
                </a:extLst>
              </a:tr>
              <a:tr h="548640">
                <a:tc>
                  <a:txBody>
                    <a:bodyPr/>
                    <a:lstStyle/>
                    <a:p>
                      <a:pPr algn="ctr"/>
                      <a:r>
                        <a:rPr lang="en-US">
                          <a:solidFill>
                            <a:schemeClr val="bg1"/>
                          </a:solidFill>
                        </a:rPr>
                        <a:t>0</a:t>
                      </a:r>
                    </a:p>
                  </a:txBody>
                  <a:tcPr anchor="ctr">
                    <a:noFill/>
                  </a:tcPr>
                </a:tc>
                <a:extLst>
                  <a:ext uri="{0D108BD9-81ED-4DB2-BD59-A6C34878D82A}">
                    <a16:rowId xmlns:a16="http://schemas.microsoft.com/office/drawing/2014/main" val="1003086455"/>
                  </a:ext>
                </a:extLst>
              </a:tr>
              <a:tr h="548640">
                <a:tc>
                  <a:txBody>
                    <a:bodyPr/>
                    <a:lstStyle/>
                    <a:p>
                      <a:pPr algn="ctr"/>
                      <a:r>
                        <a:rPr lang="en-US">
                          <a:solidFill>
                            <a:schemeClr val="bg1"/>
                          </a:solidFill>
                        </a:rPr>
                        <a:t>1</a:t>
                      </a:r>
                    </a:p>
                  </a:txBody>
                  <a:tcPr anchor="ctr">
                    <a:noFill/>
                  </a:tcPr>
                </a:tc>
                <a:extLst>
                  <a:ext uri="{0D108BD9-81ED-4DB2-BD59-A6C34878D82A}">
                    <a16:rowId xmlns:a16="http://schemas.microsoft.com/office/drawing/2014/main" val="1725617585"/>
                  </a:ext>
                </a:extLst>
              </a:tr>
            </a:tbl>
          </a:graphicData>
        </a:graphic>
      </p:graphicFrame>
      <p:graphicFrame>
        <p:nvGraphicFramePr>
          <p:cNvPr id="16" name="Table 15">
            <a:extLst>
              <a:ext uri="{FF2B5EF4-FFF2-40B4-BE49-F238E27FC236}">
                <a16:creationId xmlns:a16="http://schemas.microsoft.com/office/drawing/2014/main" id="{91E4E51E-9F43-85B9-37E8-5333A5560067}"/>
              </a:ext>
            </a:extLst>
          </p:cNvPr>
          <p:cNvGraphicFramePr>
            <a:graphicFrameLocks noGrp="1"/>
          </p:cNvGraphicFramePr>
          <p:nvPr>
            <p:extLst>
              <p:ext uri="{D42A27DB-BD31-4B8C-83A1-F6EECF244321}">
                <p14:modId xmlns:p14="http://schemas.microsoft.com/office/powerpoint/2010/main" val="599663982"/>
              </p:ext>
            </p:extLst>
          </p:nvPr>
        </p:nvGraphicFramePr>
        <p:xfrm>
          <a:off x="7278370" y="2442409"/>
          <a:ext cx="3810000" cy="2743200"/>
        </p:xfrm>
        <a:graphic>
          <a:graphicData uri="http://schemas.openxmlformats.org/drawingml/2006/table">
            <a:tbl>
              <a:tblPr firstRow="1" bandRow="1">
                <a:tableStyleId>{5940675A-B579-460E-94D1-54222C63F5DA}</a:tableStyleId>
              </a:tblPr>
              <a:tblGrid>
                <a:gridCol w="635000">
                  <a:extLst>
                    <a:ext uri="{9D8B030D-6E8A-4147-A177-3AD203B41FA5}">
                      <a16:colId xmlns:a16="http://schemas.microsoft.com/office/drawing/2014/main" val="4069325141"/>
                    </a:ext>
                  </a:extLst>
                </a:gridCol>
                <a:gridCol w="635000">
                  <a:extLst>
                    <a:ext uri="{9D8B030D-6E8A-4147-A177-3AD203B41FA5}">
                      <a16:colId xmlns:a16="http://schemas.microsoft.com/office/drawing/2014/main" val="2895942486"/>
                    </a:ext>
                  </a:extLst>
                </a:gridCol>
                <a:gridCol w="635000">
                  <a:extLst>
                    <a:ext uri="{9D8B030D-6E8A-4147-A177-3AD203B41FA5}">
                      <a16:colId xmlns:a16="http://schemas.microsoft.com/office/drawing/2014/main" val="2263990704"/>
                    </a:ext>
                  </a:extLst>
                </a:gridCol>
                <a:gridCol w="635000">
                  <a:extLst>
                    <a:ext uri="{9D8B030D-6E8A-4147-A177-3AD203B41FA5}">
                      <a16:colId xmlns:a16="http://schemas.microsoft.com/office/drawing/2014/main" val="2338357515"/>
                    </a:ext>
                  </a:extLst>
                </a:gridCol>
                <a:gridCol w="635000">
                  <a:extLst>
                    <a:ext uri="{9D8B030D-6E8A-4147-A177-3AD203B41FA5}">
                      <a16:colId xmlns:a16="http://schemas.microsoft.com/office/drawing/2014/main" val="1867075697"/>
                    </a:ext>
                  </a:extLst>
                </a:gridCol>
                <a:gridCol w="635000">
                  <a:extLst>
                    <a:ext uri="{9D8B030D-6E8A-4147-A177-3AD203B41FA5}">
                      <a16:colId xmlns:a16="http://schemas.microsoft.com/office/drawing/2014/main" val="3267575368"/>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solidFill>
                            <a:schemeClr val="bg1"/>
                          </a:solidFill>
                        </a:rPr>
                        <a:t>2.5</a:t>
                      </a:r>
                    </a:p>
                  </a:txBody>
                  <a:tcPr anchor="ctr">
                    <a:no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451366985"/>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solidFill>
                            <a:schemeClr val="bg1"/>
                          </a:solidFill>
                        </a:rPr>
                        <a:t>1.5</a:t>
                      </a:r>
                    </a:p>
                  </a:txBody>
                  <a:tcPr anchor="ctr">
                    <a:no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742607294"/>
                  </a:ext>
                </a:extLst>
              </a:tr>
              <a:tr h="548640">
                <a:tc>
                  <a:txBody>
                    <a:bodyPr/>
                    <a:lstStyle/>
                    <a:p>
                      <a:pPr algn="ctr"/>
                      <a:r>
                        <a:rPr lang="en-US"/>
                        <a:t>0</a:t>
                      </a:r>
                    </a:p>
                  </a:txBody>
                  <a:tcPr anchor="ctr">
                    <a:solidFill>
                      <a:srgbClr val="FFC000"/>
                    </a:solidFill>
                  </a:tcPr>
                </a:tc>
                <a:tc>
                  <a:txBody>
                    <a:bodyPr/>
                    <a:lstStyle/>
                    <a:p>
                      <a:pPr algn="ctr"/>
                      <a:r>
                        <a:rPr lang="en-US">
                          <a:solidFill>
                            <a:schemeClr val="bg1"/>
                          </a:solidFill>
                        </a:rPr>
                        <a:t>0.5</a:t>
                      </a:r>
                    </a:p>
                  </a:txBody>
                  <a:tcPr anchor="ctr">
                    <a:no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250203996"/>
                  </a:ext>
                </a:extLst>
              </a:tr>
              <a:tr h="548640">
                <a:tc>
                  <a:txBody>
                    <a:bodyPr/>
                    <a:lstStyle/>
                    <a:p>
                      <a:pPr algn="ctr"/>
                      <a:r>
                        <a:rPr lang="en-US"/>
                        <a:t>0</a:t>
                      </a:r>
                    </a:p>
                  </a:txBody>
                  <a:tcPr anchor="ctr">
                    <a:solidFill>
                      <a:srgbClr val="FFC000"/>
                    </a:solidFill>
                  </a:tcPr>
                </a:tc>
                <a:tc>
                  <a:txBody>
                    <a:bodyPr/>
                    <a:lstStyle/>
                    <a:p>
                      <a:pPr algn="ctr"/>
                      <a:r>
                        <a:rPr lang="en-US">
                          <a:solidFill>
                            <a:schemeClr val="bg1"/>
                          </a:solidFill>
                        </a:rPr>
                        <a:t>0.5</a:t>
                      </a:r>
                    </a:p>
                  </a:txBody>
                  <a:tcPr anchor="ctr">
                    <a:no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487354570"/>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solidFill>
                            <a:schemeClr val="bg1"/>
                          </a:solidFill>
                        </a:rPr>
                        <a:t>1.5</a:t>
                      </a:r>
                    </a:p>
                  </a:txBody>
                  <a:tcPr anchor="ctr">
                    <a:no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807451045"/>
                  </a:ext>
                </a:extLst>
              </a:tr>
            </a:tbl>
          </a:graphicData>
        </a:graphic>
      </p:graphicFrame>
      <p:graphicFrame>
        <p:nvGraphicFramePr>
          <p:cNvPr id="17" name="Table 6">
            <a:extLst>
              <a:ext uri="{FF2B5EF4-FFF2-40B4-BE49-F238E27FC236}">
                <a16:creationId xmlns:a16="http://schemas.microsoft.com/office/drawing/2014/main" id="{59D4C9C2-DC1E-6138-11E6-77469BFDA030}"/>
              </a:ext>
            </a:extLst>
          </p:cNvPr>
          <p:cNvGraphicFramePr>
            <a:graphicFrameLocks noGrp="1"/>
          </p:cNvGraphicFramePr>
          <p:nvPr/>
        </p:nvGraphicFramePr>
        <p:xfrm>
          <a:off x="2667000" y="2442409"/>
          <a:ext cx="3327400" cy="2743200"/>
        </p:xfrm>
        <a:graphic>
          <a:graphicData uri="http://schemas.openxmlformats.org/drawingml/2006/table">
            <a:tbl>
              <a:tblPr firstRow="1" bandRow="1">
                <a:tableStyleId>{5940675A-B579-460E-94D1-54222C63F5DA}</a:tableStyleId>
              </a:tblPr>
              <a:tblGrid>
                <a:gridCol w="665480">
                  <a:extLst>
                    <a:ext uri="{9D8B030D-6E8A-4147-A177-3AD203B41FA5}">
                      <a16:colId xmlns:a16="http://schemas.microsoft.com/office/drawing/2014/main" val="3328455914"/>
                    </a:ext>
                  </a:extLst>
                </a:gridCol>
                <a:gridCol w="665480">
                  <a:extLst>
                    <a:ext uri="{9D8B030D-6E8A-4147-A177-3AD203B41FA5}">
                      <a16:colId xmlns:a16="http://schemas.microsoft.com/office/drawing/2014/main" val="4218726619"/>
                    </a:ext>
                  </a:extLst>
                </a:gridCol>
                <a:gridCol w="665480">
                  <a:extLst>
                    <a:ext uri="{9D8B030D-6E8A-4147-A177-3AD203B41FA5}">
                      <a16:colId xmlns:a16="http://schemas.microsoft.com/office/drawing/2014/main" val="1211648338"/>
                    </a:ext>
                  </a:extLst>
                </a:gridCol>
                <a:gridCol w="665480">
                  <a:extLst>
                    <a:ext uri="{9D8B030D-6E8A-4147-A177-3AD203B41FA5}">
                      <a16:colId xmlns:a16="http://schemas.microsoft.com/office/drawing/2014/main" val="3196906006"/>
                    </a:ext>
                  </a:extLst>
                </a:gridCol>
                <a:gridCol w="665480">
                  <a:extLst>
                    <a:ext uri="{9D8B030D-6E8A-4147-A177-3AD203B41FA5}">
                      <a16:colId xmlns:a16="http://schemas.microsoft.com/office/drawing/2014/main" val="1552856196"/>
                    </a:ext>
                  </a:extLst>
                </a:gridCol>
              </a:tblGrid>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4114705428"/>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853230410"/>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3632423253"/>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1887601216"/>
                  </a:ext>
                </a:extLst>
              </a:tr>
              <a:tr h="548640">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extLst>
                  <a:ext uri="{0D108BD9-81ED-4DB2-BD59-A6C34878D82A}">
                    <a16:rowId xmlns:a16="http://schemas.microsoft.com/office/drawing/2014/main" val="2149987971"/>
                  </a:ext>
                </a:extLst>
              </a:tr>
            </a:tbl>
          </a:graphicData>
        </a:graphic>
      </p:graphicFrame>
    </p:spTree>
    <p:extLst>
      <p:ext uri="{BB962C8B-B14F-4D97-AF65-F5344CB8AC3E}">
        <p14:creationId xmlns:p14="http://schemas.microsoft.com/office/powerpoint/2010/main" val="32562342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9" name="Rectangle 8">
            <a:extLst>
              <a:ext uri="{FF2B5EF4-FFF2-40B4-BE49-F238E27FC236}">
                <a16:creationId xmlns:a16="http://schemas.microsoft.com/office/drawing/2014/main" id="{ACFDCACF-F2F0-5D30-7B37-DB9DC1C467DF}"/>
              </a:ext>
            </a:extLst>
          </p:cNvPr>
          <p:cNvSpPr/>
          <p:nvPr/>
        </p:nvSpPr>
        <p:spPr>
          <a:xfrm>
            <a:off x="5641200" y="4531311"/>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F135F58-6559-4C14-4E1D-8F21A6C387FB}"/>
              </a:ext>
            </a:extLst>
          </p:cNvPr>
          <p:cNvSpPr/>
          <p:nvPr/>
        </p:nvSpPr>
        <p:spPr>
          <a:xfrm>
            <a:off x="5581651" y="2680963"/>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lowchart: Data 10">
            <a:extLst>
              <a:ext uri="{FF2B5EF4-FFF2-40B4-BE49-F238E27FC236}">
                <a16:creationId xmlns:a16="http://schemas.microsoft.com/office/drawing/2014/main" id="{0621B0E0-EC76-53BE-956D-70D6A44E22CA}"/>
              </a:ext>
            </a:extLst>
          </p:cNvPr>
          <p:cNvSpPr/>
          <p:nvPr/>
        </p:nvSpPr>
        <p:spPr>
          <a:xfrm>
            <a:off x="1674000" y="323591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12" name="Rectangle 11">
            <a:extLst>
              <a:ext uri="{FF2B5EF4-FFF2-40B4-BE49-F238E27FC236}">
                <a16:creationId xmlns:a16="http://schemas.microsoft.com/office/drawing/2014/main" id="{7F8858D3-06FF-0B85-9AFB-F933D61384C0}"/>
              </a:ext>
            </a:extLst>
          </p:cNvPr>
          <p:cNvSpPr/>
          <p:nvPr/>
        </p:nvSpPr>
        <p:spPr>
          <a:xfrm>
            <a:off x="3921903" y="3207336"/>
            <a:ext cx="1371600" cy="914400"/>
          </a:xfrm>
          <a:prstGeom prst="rect">
            <a:avLst/>
          </a:prstGeom>
          <a:solidFill>
            <a:srgbClr val="CCFFFF"/>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13" name="Rectangle 12">
            <a:extLst>
              <a:ext uri="{FF2B5EF4-FFF2-40B4-BE49-F238E27FC236}">
                <a16:creationId xmlns:a16="http://schemas.microsoft.com/office/drawing/2014/main" id="{08C1D44B-3BA1-5ADB-01D9-022291A885C2}"/>
              </a:ext>
            </a:extLst>
          </p:cNvPr>
          <p:cNvSpPr/>
          <p:nvPr/>
        </p:nvSpPr>
        <p:spPr>
          <a:xfrm>
            <a:off x="6060302" y="3265990"/>
            <a:ext cx="1143000" cy="800100"/>
          </a:xfrm>
          <a:prstGeom prst="rect">
            <a:avLst/>
          </a:prstGeom>
          <a:solidFill>
            <a:srgbClr val="FF9933"/>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4" name="Rectangle 13">
            <a:extLst>
              <a:ext uri="{FF2B5EF4-FFF2-40B4-BE49-F238E27FC236}">
                <a16:creationId xmlns:a16="http://schemas.microsoft.com/office/drawing/2014/main" id="{3C63E4AC-251C-BBB7-04CB-8EE5054A3CE0}"/>
              </a:ext>
            </a:extLst>
          </p:cNvPr>
          <p:cNvSpPr/>
          <p:nvPr/>
        </p:nvSpPr>
        <p:spPr>
          <a:xfrm>
            <a:off x="7470000"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5" name="Rectangle 14">
            <a:extLst>
              <a:ext uri="{FF2B5EF4-FFF2-40B4-BE49-F238E27FC236}">
                <a16:creationId xmlns:a16="http://schemas.microsoft.com/office/drawing/2014/main" id="{E7FD8B50-F7EE-BF5F-77AB-06B930B167E0}"/>
              </a:ext>
            </a:extLst>
          </p:cNvPr>
          <p:cNvSpPr/>
          <p:nvPr/>
        </p:nvSpPr>
        <p:spPr>
          <a:xfrm>
            <a:off x="8879698"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16" name="Rectangle 15">
            <a:extLst>
              <a:ext uri="{FF2B5EF4-FFF2-40B4-BE49-F238E27FC236}">
                <a16:creationId xmlns:a16="http://schemas.microsoft.com/office/drawing/2014/main" id="{26E753EF-8D59-5AF2-7A7D-EF5CD5BEBD7A}"/>
              </a:ext>
            </a:extLst>
          </p:cNvPr>
          <p:cNvSpPr/>
          <p:nvPr/>
        </p:nvSpPr>
        <p:spPr>
          <a:xfrm>
            <a:off x="6060302" y="4761415"/>
            <a:ext cx="1143000" cy="800100"/>
          </a:xfrm>
          <a:prstGeom prst="rect">
            <a:avLst/>
          </a:prstGeom>
          <a:solidFill>
            <a:srgbClr val="FFFF9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17" name="Rectangle 16">
            <a:extLst>
              <a:ext uri="{FF2B5EF4-FFF2-40B4-BE49-F238E27FC236}">
                <a16:creationId xmlns:a16="http://schemas.microsoft.com/office/drawing/2014/main" id="{D7B9DC04-ABF6-FD68-E323-2CFA2804A118}"/>
              </a:ext>
            </a:extLst>
          </p:cNvPr>
          <p:cNvSpPr/>
          <p:nvPr/>
        </p:nvSpPr>
        <p:spPr>
          <a:xfrm>
            <a:off x="7470000" y="4759911"/>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8" name="Rectangle 17">
            <a:extLst>
              <a:ext uri="{FF2B5EF4-FFF2-40B4-BE49-F238E27FC236}">
                <a16:creationId xmlns:a16="http://schemas.microsoft.com/office/drawing/2014/main" id="{81D9B42D-245F-B55E-F3FE-4257181576A4}"/>
              </a:ext>
            </a:extLst>
          </p:cNvPr>
          <p:cNvSpPr/>
          <p:nvPr/>
        </p:nvSpPr>
        <p:spPr>
          <a:xfrm>
            <a:off x="8879698" y="4759911"/>
            <a:ext cx="1143000" cy="800100"/>
          </a:xfrm>
          <a:prstGeom prst="rect">
            <a:avLst/>
          </a:prstGeom>
          <a:solidFill>
            <a:srgbClr val="FFFF99"/>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9" name="Flowchart: Data 18">
            <a:extLst>
              <a:ext uri="{FF2B5EF4-FFF2-40B4-BE49-F238E27FC236}">
                <a16:creationId xmlns:a16="http://schemas.microsoft.com/office/drawing/2014/main" id="{E102A7F9-489D-DCD0-908D-3DB452875D93}"/>
              </a:ext>
            </a:extLst>
          </p:cNvPr>
          <p:cNvSpPr/>
          <p:nvPr/>
        </p:nvSpPr>
        <p:spPr>
          <a:xfrm>
            <a:off x="3532706" y="473133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20" name="Straight Arrow Connector 19">
            <a:extLst>
              <a:ext uri="{FF2B5EF4-FFF2-40B4-BE49-F238E27FC236}">
                <a16:creationId xmlns:a16="http://schemas.microsoft.com/office/drawing/2014/main" id="{5936B6E7-74F3-D717-FCFE-E31CC2C6D644}"/>
              </a:ext>
            </a:extLst>
          </p:cNvPr>
          <p:cNvCxnSpPr>
            <a:cxnSpLocks/>
            <a:stCxn id="11" idx="5"/>
            <a:endCxn id="12" idx="1"/>
          </p:cNvCxnSpPr>
          <p:nvPr/>
        </p:nvCxnSpPr>
        <p:spPr>
          <a:xfrm>
            <a:off x="3251340" y="3664536"/>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B7379A-FA8D-73E4-4DE9-24599CF1AF5A}"/>
              </a:ext>
            </a:extLst>
          </p:cNvPr>
          <p:cNvCxnSpPr>
            <a:cxnSpLocks/>
            <a:stCxn id="12" idx="3"/>
            <a:endCxn id="13" idx="1"/>
          </p:cNvCxnSpPr>
          <p:nvPr/>
        </p:nvCxnSpPr>
        <p:spPr>
          <a:xfrm>
            <a:off x="5293503" y="3664536"/>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169A6-5541-113E-3172-1B7B5FDABE4E}"/>
              </a:ext>
            </a:extLst>
          </p:cNvPr>
          <p:cNvCxnSpPr>
            <a:cxnSpLocks/>
            <a:stCxn id="13" idx="3"/>
            <a:endCxn id="14" idx="1"/>
          </p:cNvCxnSpPr>
          <p:nvPr/>
        </p:nvCxnSpPr>
        <p:spPr>
          <a:xfrm flipV="1">
            <a:off x="7203302" y="3664536"/>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9E9398-9A60-3634-D81B-38C74F676644}"/>
              </a:ext>
            </a:extLst>
          </p:cNvPr>
          <p:cNvCxnSpPr>
            <a:cxnSpLocks/>
            <a:stCxn id="14" idx="3"/>
            <a:endCxn id="15" idx="1"/>
          </p:cNvCxnSpPr>
          <p:nvPr/>
        </p:nvCxnSpPr>
        <p:spPr>
          <a:xfrm>
            <a:off x="8613000" y="366453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B3D48-5174-6AC2-FAF4-D08857D94B5A}"/>
              </a:ext>
            </a:extLst>
          </p:cNvPr>
          <p:cNvCxnSpPr>
            <a:cxnSpLocks/>
            <a:stCxn id="18" idx="1"/>
            <a:endCxn id="17" idx="3"/>
          </p:cNvCxnSpPr>
          <p:nvPr/>
        </p:nvCxnSpPr>
        <p:spPr>
          <a:xfrm flipH="1">
            <a:off x="8613000" y="5159961"/>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1310AB-4F00-0CF9-4B8C-0854F3E786AC}"/>
              </a:ext>
            </a:extLst>
          </p:cNvPr>
          <p:cNvCxnSpPr>
            <a:cxnSpLocks/>
            <a:stCxn id="17" idx="1"/>
            <a:endCxn id="16" idx="3"/>
          </p:cNvCxnSpPr>
          <p:nvPr/>
        </p:nvCxnSpPr>
        <p:spPr>
          <a:xfrm flipH="1">
            <a:off x="7203302" y="5159961"/>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131AF8-EEDE-0E4A-839E-60446D752286}"/>
              </a:ext>
            </a:extLst>
          </p:cNvPr>
          <p:cNvCxnSpPr>
            <a:cxnSpLocks/>
            <a:stCxn id="16" idx="1"/>
            <a:endCxn id="19" idx="5"/>
          </p:cNvCxnSpPr>
          <p:nvPr/>
        </p:nvCxnSpPr>
        <p:spPr>
          <a:xfrm flipH="1" flipV="1">
            <a:off x="5110046" y="5159961"/>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8ADF18-88C5-FD26-44A1-DB4F3AD9678F}"/>
              </a:ext>
            </a:extLst>
          </p:cNvPr>
          <p:cNvCxnSpPr>
            <a:cxnSpLocks/>
            <a:stCxn id="15" idx="3"/>
          </p:cNvCxnSpPr>
          <p:nvPr/>
        </p:nvCxnSpPr>
        <p:spPr>
          <a:xfrm>
            <a:off x="10022698" y="3664536"/>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DBF5B2-C832-9599-03A8-8115CFF3BDEB}"/>
              </a:ext>
            </a:extLst>
          </p:cNvPr>
          <p:cNvCxnSpPr>
            <a:cxnSpLocks/>
          </p:cNvCxnSpPr>
          <p:nvPr/>
        </p:nvCxnSpPr>
        <p:spPr>
          <a:xfrm>
            <a:off x="10518000" y="3664536"/>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0A2D1A-2B33-DB1F-3CAB-85F4876E08FC}"/>
              </a:ext>
            </a:extLst>
          </p:cNvPr>
          <p:cNvCxnSpPr>
            <a:cxnSpLocks/>
            <a:endCxn id="18" idx="3"/>
          </p:cNvCxnSpPr>
          <p:nvPr/>
        </p:nvCxnSpPr>
        <p:spPr>
          <a:xfrm flipH="1">
            <a:off x="10022698" y="5159961"/>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5C8012-DC79-2C65-71E2-0B93A8C84D13}"/>
              </a:ext>
            </a:extLst>
          </p:cNvPr>
          <p:cNvSpPr txBox="1"/>
          <p:nvPr/>
        </p:nvSpPr>
        <p:spPr>
          <a:xfrm>
            <a:off x="6993749" y="2695129"/>
            <a:ext cx="2095498" cy="369332"/>
          </a:xfrm>
          <a:prstGeom prst="rect">
            <a:avLst/>
          </a:prstGeom>
          <a:noFill/>
        </p:spPr>
        <p:txBody>
          <a:bodyPr wrap="square" rtlCol="0">
            <a:spAutoFit/>
          </a:bodyPr>
          <a:lstStyle/>
          <a:p>
            <a:pPr algn="ctr"/>
            <a:r>
              <a:rPr lang="en-US" b="1"/>
              <a:t>Remove object</a:t>
            </a:r>
          </a:p>
        </p:txBody>
      </p:sp>
      <p:sp>
        <p:nvSpPr>
          <p:cNvPr id="31" name="TextBox 30">
            <a:extLst>
              <a:ext uri="{FF2B5EF4-FFF2-40B4-BE49-F238E27FC236}">
                <a16:creationId xmlns:a16="http://schemas.microsoft.com/office/drawing/2014/main" id="{A0BD2E4A-FB37-0743-4B9D-BDC45D2FF1C5}"/>
              </a:ext>
            </a:extLst>
          </p:cNvPr>
          <p:cNvSpPr txBox="1"/>
          <p:nvPr/>
        </p:nvSpPr>
        <p:spPr>
          <a:xfrm>
            <a:off x="6774674" y="5784123"/>
            <a:ext cx="2533649" cy="369332"/>
          </a:xfrm>
          <a:prstGeom prst="rect">
            <a:avLst/>
          </a:prstGeom>
          <a:noFill/>
        </p:spPr>
        <p:txBody>
          <a:bodyPr wrap="square" rtlCol="0">
            <a:spAutoFit/>
          </a:bodyPr>
          <a:lstStyle/>
          <a:p>
            <a:pPr algn="ctr"/>
            <a:r>
              <a:rPr lang="en-US" b="1"/>
              <a:t>Regain original size</a:t>
            </a:r>
          </a:p>
        </p:txBody>
      </p:sp>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4999" y="1804252"/>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Tìm kích thước của đối tượng</a:t>
            </a:r>
            <a:endParaRPr lang="en-US" kern="0" dirty="0">
              <a:solidFill>
                <a:schemeClr val="bg1"/>
              </a:solidFill>
            </a:endParaRPr>
          </a:p>
        </p:txBody>
      </p:sp>
    </p:spTree>
    <p:extLst>
      <p:ext uri="{BB962C8B-B14F-4D97-AF65-F5344CB8AC3E}">
        <p14:creationId xmlns:p14="http://schemas.microsoft.com/office/powerpoint/2010/main" val="2080846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9" name="Rectangle 8">
            <a:extLst>
              <a:ext uri="{FF2B5EF4-FFF2-40B4-BE49-F238E27FC236}">
                <a16:creationId xmlns:a16="http://schemas.microsoft.com/office/drawing/2014/main" id="{ACFDCACF-F2F0-5D30-7B37-DB9DC1C467DF}"/>
              </a:ext>
            </a:extLst>
          </p:cNvPr>
          <p:cNvSpPr/>
          <p:nvPr/>
        </p:nvSpPr>
        <p:spPr>
          <a:xfrm>
            <a:off x="5641200" y="4531311"/>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F135F58-6559-4C14-4E1D-8F21A6C387FB}"/>
              </a:ext>
            </a:extLst>
          </p:cNvPr>
          <p:cNvSpPr/>
          <p:nvPr/>
        </p:nvSpPr>
        <p:spPr>
          <a:xfrm>
            <a:off x="5581651" y="2680963"/>
            <a:ext cx="4648200" cy="1660942"/>
          </a:xfrm>
          <a:prstGeom prst="rect">
            <a:avLst/>
          </a:prstGeom>
          <a:solidFill>
            <a:srgbClr val="FFFF99"/>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lowchart: Data 10">
            <a:extLst>
              <a:ext uri="{FF2B5EF4-FFF2-40B4-BE49-F238E27FC236}">
                <a16:creationId xmlns:a16="http://schemas.microsoft.com/office/drawing/2014/main" id="{0621B0E0-EC76-53BE-956D-70D6A44E22CA}"/>
              </a:ext>
            </a:extLst>
          </p:cNvPr>
          <p:cNvSpPr/>
          <p:nvPr/>
        </p:nvSpPr>
        <p:spPr>
          <a:xfrm>
            <a:off x="1674000" y="323591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12" name="Rectangle 11">
            <a:extLst>
              <a:ext uri="{FF2B5EF4-FFF2-40B4-BE49-F238E27FC236}">
                <a16:creationId xmlns:a16="http://schemas.microsoft.com/office/drawing/2014/main" id="{7F8858D3-06FF-0B85-9AFB-F933D61384C0}"/>
              </a:ext>
            </a:extLst>
          </p:cNvPr>
          <p:cNvSpPr/>
          <p:nvPr/>
        </p:nvSpPr>
        <p:spPr>
          <a:xfrm>
            <a:off x="3370360" y="3091222"/>
            <a:ext cx="2116040" cy="1175978"/>
          </a:xfrm>
          <a:prstGeom prst="rect">
            <a:avLst/>
          </a:prstGeom>
          <a:solidFill>
            <a:srgbClr val="CCFFFF"/>
          </a:solid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a:t>Get object dimension</a:t>
            </a:r>
          </a:p>
        </p:txBody>
      </p:sp>
      <p:sp>
        <p:nvSpPr>
          <p:cNvPr id="13" name="Rectangle 12">
            <a:extLst>
              <a:ext uri="{FF2B5EF4-FFF2-40B4-BE49-F238E27FC236}">
                <a16:creationId xmlns:a16="http://schemas.microsoft.com/office/drawing/2014/main" id="{08C1D44B-3BA1-5ADB-01D9-022291A885C2}"/>
              </a:ext>
            </a:extLst>
          </p:cNvPr>
          <p:cNvSpPr/>
          <p:nvPr/>
        </p:nvSpPr>
        <p:spPr>
          <a:xfrm>
            <a:off x="6060302" y="3265990"/>
            <a:ext cx="1143000" cy="800100"/>
          </a:xfrm>
          <a:prstGeom prst="rect">
            <a:avLst/>
          </a:prstGeom>
          <a:solidFill>
            <a:srgbClr val="FF9933"/>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4" name="Rectangle 13">
            <a:extLst>
              <a:ext uri="{FF2B5EF4-FFF2-40B4-BE49-F238E27FC236}">
                <a16:creationId xmlns:a16="http://schemas.microsoft.com/office/drawing/2014/main" id="{3C63E4AC-251C-BBB7-04CB-8EE5054A3CE0}"/>
              </a:ext>
            </a:extLst>
          </p:cNvPr>
          <p:cNvSpPr/>
          <p:nvPr/>
        </p:nvSpPr>
        <p:spPr>
          <a:xfrm>
            <a:off x="7470000"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5" name="Rectangle 14">
            <a:extLst>
              <a:ext uri="{FF2B5EF4-FFF2-40B4-BE49-F238E27FC236}">
                <a16:creationId xmlns:a16="http://schemas.microsoft.com/office/drawing/2014/main" id="{E7FD8B50-F7EE-BF5F-77AB-06B930B167E0}"/>
              </a:ext>
            </a:extLst>
          </p:cNvPr>
          <p:cNvSpPr/>
          <p:nvPr/>
        </p:nvSpPr>
        <p:spPr>
          <a:xfrm>
            <a:off x="8879698"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16" name="Rectangle 15">
            <a:extLst>
              <a:ext uri="{FF2B5EF4-FFF2-40B4-BE49-F238E27FC236}">
                <a16:creationId xmlns:a16="http://schemas.microsoft.com/office/drawing/2014/main" id="{26E753EF-8D59-5AF2-7A7D-EF5CD5BEBD7A}"/>
              </a:ext>
            </a:extLst>
          </p:cNvPr>
          <p:cNvSpPr/>
          <p:nvPr/>
        </p:nvSpPr>
        <p:spPr>
          <a:xfrm>
            <a:off x="6060302" y="4761415"/>
            <a:ext cx="1143000" cy="800100"/>
          </a:xfrm>
          <a:prstGeom prst="rect">
            <a:avLst/>
          </a:prstGeom>
          <a:solidFill>
            <a:srgbClr val="FFFF9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17" name="Rectangle 16">
            <a:extLst>
              <a:ext uri="{FF2B5EF4-FFF2-40B4-BE49-F238E27FC236}">
                <a16:creationId xmlns:a16="http://schemas.microsoft.com/office/drawing/2014/main" id="{D7B9DC04-ABF6-FD68-E323-2CFA2804A118}"/>
              </a:ext>
            </a:extLst>
          </p:cNvPr>
          <p:cNvSpPr/>
          <p:nvPr/>
        </p:nvSpPr>
        <p:spPr>
          <a:xfrm>
            <a:off x="7470000" y="4759911"/>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8" name="Rectangle 17">
            <a:extLst>
              <a:ext uri="{FF2B5EF4-FFF2-40B4-BE49-F238E27FC236}">
                <a16:creationId xmlns:a16="http://schemas.microsoft.com/office/drawing/2014/main" id="{81D9B42D-245F-B55E-F3FE-4257181576A4}"/>
              </a:ext>
            </a:extLst>
          </p:cNvPr>
          <p:cNvSpPr/>
          <p:nvPr/>
        </p:nvSpPr>
        <p:spPr>
          <a:xfrm>
            <a:off x="8879698" y="4759911"/>
            <a:ext cx="1143000" cy="800100"/>
          </a:xfrm>
          <a:prstGeom prst="rect">
            <a:avLst/>
          </a:prstGeom>
          <a:solidFill>
            <a:srgbClr val="FFFF99"/>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9" name="Flowchart: Data 18">
            <a:extLst>
              <a:ext uri="{FF2B5EF4-FFF2-40B4-BE49-F238E27FC236}">
                <a16:creationId xmlns:a16="http://schemas.microsoft.com/office/drawing/2014/main" id="{E102A7F9-489D-DCD0-908D-3DB452875D93}"/>
              </a:ext>
            </a:extLst>
          </p:cNvPr>
          <p:cNvSpPr/>
          <p:nvPr/>
        </p:nvSpPr>
        <p:spPr>
          <a:xfrm>
            <a:off x="3532706" y="473133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20" name="Straight Arrow Connector 19">
            <a:extLst>
              <a:ext uri="{FF2B5EF4-FFF2-40B4-BE49-F238E27FC236}">
                <a16:creationId xmlns:a16="http://schemas.microsoft.com/office/drawing/2014/main" id="{5936B6E7-74F3-D717-FCFE-E31CC2C6D644}"/>
              </a:ext>
            </a:extLst>
          </p:cNvPr>
          <p:cNvCxnSpPr>
            <a:cxnSpLocks/>
            <a:stCxn id="11" idx="5"/>
            <a:endCxn id="12" idx="1"/>
          </p:cNvCxnSpPr>
          <p:nvPr/>
        </p:nvCxnSpPr>
        <p:spPr>
          <a:xfrm>
            <a:off x="3251340" y="3664536"/>
            <a:ext cx="119020" cy="14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B7379A-FA8D-73E4-4DE9-24599CF1AF5A}"/>
              </a:ext>
            </a:extLst>
          </p:cNvPr>
          <p:cNvCxnSpPr>
            <a:cxnSpLocks/>
            <a:stCxn id="12" idx="3"/>
            <a:endCxn id="13" idx="1"/>
          </p:cNvCxnSpPr>
          <p:nvPr/>
        </p:nvCxnSpPr>
        <p:spPr>
          <a:xfrm flipV="1">
            <a:off x="5486400" y="3666040"/>
            <a:ext cx="573902" cy="131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169A6-5541-113E-3172-1B7B5FDABE4E}"/>
              </a:ext>
            </a:extLst>
          </p:cNvPr>
          <p:cNvCxnSpPr>
            <a:cxnSpLocks/>
            <a:stCxn id="13" idx="3"/>
            <a:endCxn id="14" idx="1"/>
          </p:cNvCxnSpPr>
          <p:nvPr/>
        </p:nvCxnSpPr>
        <p:spPr>
          <a:xfrm flipV="1">
            <a:off x="7203302" y="3664536"/>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9E9398-9A60-3634-D81B-38C74F676644}"/>
              </a:ext>
            </a:extLst>
          </p:cNvPr>
          <p:cNvCxnSpPr>
            <a:cxnSpLocks/>
            <a:stCxn id="14" idx="3"/>
            <a:endCxn id="15" idx="1"/>
          </p:cNvCxnSpPr>
          <p:nvPr/>
        </p:nvCxnSpPr>
        <p:spPr>
          <a:xfrm>
            <a:off x="8613000" y="366453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B3D48-5174-6AC2-FAF4-D08857D94B5A}"/>
              </a:ext>
            </a:extLst>
          </p:cNvPr>
          <p:cNvCxnSpPr>
            <a:cxnSpLocks/>
            <a:stCxn id="18" idx="1"/>
            <a:endCxn id="17" idx="3"/>
          </p:cNvCxnSpPr>
          <p:nvPr/>
        </p:nvCxnSpPr>
        <p:spPr>
          <a:xfrm flipH="1">
            <a:off x="8613000" y="5159961"/>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1310AB-4F00-0CF9-4B8C-0854F3E786AC}"/>
              </a:ext>
            </a:extLst>
          </p:cNvPr>
          <p:cNvCxnSpPr>
            <a:cxnSpLocks/>
            <a:stCxn id="17" idx="1"/>
            <a:endCxn id="16" idx="3"/>
          </p:cNvCxnSpPr>
          <p:nvPr/>
        </p:nvCxnSpPr>
        <p:spPr>
          <a:xfrm flipH="1">
            <a:off x="7203302" y="5159961"/>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131AF8-EEDE-0E4A-839E-60446D752286}"/>
              </a:ext>
            </a:extLst>
          </p:cNvPr>
          <p:cNvCxnSpPr>
            <a:cxnSpLocks/>
            <a:stCxn id="16" idx="1"/>
            <a:endCxn id="19" idx="5"/>
          </p:cNvCxnSpPr>
          <p:nvPr/>
        </p:nvCxnSpPr>
        <p:spPr>
          <a:xfrm flipH="1" flipV="1">
            <a:off x="5110046" y="5159961"/>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8ADF18-88C5-FD26-44A1-DB4F3AD9678F}"/>
              </a:ext>
            </a:extLst>
          </p:cNvPr>
          <p:cNvCxnSpPr>
            <a:cxnSpLocks/>
            <a:stCxn id="15" idx="3"/>
          </p:cNvCxnSpPr>
          <p:nvPr/>
        </p:nvCxnSpPr>
        <p:spPr>
          <a:xfrm>
            <a:off x="10022698" y="3664536"/>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DBF5B2-C832-9599-03A8-8115CFF3BDEB}"/>
              </a:ext>
            </a:extLst>
          </p:cNvPr>
          <p:cNvCxnSpPr>
            <a:cxnSpLocks/>
          </p:cNvCxnSpPr>
          <p:nvPr/>
        </p:nvCxnSpPr>
        <p:spPr>
          <a:xfrm>
            <a:off x="10518000" y="3664536"/>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0A2D1A-2B33-DB1F-3CAB-85F4876E08FC}"/>
              </a:ext>
            </a:extLst>
          </p:cNvPr>
          <p:cNvCxnSpPr>
            <a:cxnSpLocks/>
            <a:endCxn id="18" idx="3"/>
          </p:cNvCxnSpPr>
          <p:nvPr/>
        </p:nvCxnSpPr>
        <p:spPr>
          <a:xfrm flipH="1">
            <a:off x="10022698" y="5159961"/>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5C8012-DC79-2C65-71E2-0B93A8C84D13}"/>
              </a:ext>
            </a:extLst>
          </p:cNvPr>
          <p:cNvSpPr txBox="1"/>
          <p:nvPr/>
        </p:nvSpPr>
        <p:spPr>
          <a:xfrm>
            <a:off x="6993749" y="2695129"/>
            <a:ext cx="2095498" cy="369332"/>
          </a:xfrm>
          <a:prstGeom prst="rect">
            <a:avLst/>
          </a:prstGeom>
          <a:noFill/>
        </p:spPr>
        <p:txBody>
          <a:bodyPr wrap="square" rtlCol="0">
            <a:spAutoFit/>
          </a:bodyPr>
          <a:lstStyle/>
          <a:p>
            <a:pPr algn="ctr"/>
            <a:r>
              <a:rPr lang="en-US" b="1"/>
              <a:t>Remove object</a:t>
            </a:r>
          </a:p>
        </p:txBody>
      </p:sp>
      <p:sp>
        <p:nvSpPr>
          <p:cNvPr id="31" name="TextBox 30">
            <a:extLst>
              <a:ext uri="{FF2B5EF4-FFF2-40B4-BE49-F238E27FC236}">
                <a16:creationId xmlns:a16="http://schemas.microsoft.com/office/drawing/2014/main" id="{A0BD2E4A-FB37-0743-4B9D-BDC45D2FF1C5}"/>
              </a:ext>
            </a:extLst>
          </p:cNvPr>
          <p:cNvSpPr txBox="1"/>
          <p:nvPr/>
        </p:nvSpPr>
        <p:spPr>
          <a:xfrm>
            <a:off x="6774674" y="5784123"/>
            <a:ext cx="2533649" cy="369332"/>
          </a:xfrm>
          <a:prstGeom prst="rect">
            <a:avLst/>
          </a:prstGeom>
          <a:noFill/>
        </p:spPr>
        <p:txBody>
          <a:bodyPr wrap="square" rtlCol="0">
            <a:spAutoFit/>
          </a:bodyPr>
          <a:lstStyle/>
          <a:p>
            <a:pPr algn="ctr"/>
            <a:r>
              <a:rPr lang="en-US" b="1"/>
              <a:t>Regain original size</a:t>
            </a:r>
          </a:p>
        </p:txBody>
      </p:sp>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4999" y="1804252"/>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Tìm kích thước của đối tượng</a:t>
            </a:r>
            <a:endParaRPr lang="en-US" kern="0" dirty="0">
              <a:solidFill>
                <a:schemeClr val="bg1"/>
              </a:solidFill>
            </a:endParaRPr>
          </a:p>
        </p:txBody>
      </p:sp>
    </p:spTree>
    <p:extLst>
      <p:ext uri="{BB962C8B-B14F-4D97-AF65-F5344CB8AC3E}">
        <p14:creationId xmlns:p14="http://schemas.microsoft.com/office/powerpoint/2010/main" val="7714598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1000" fill="hold"/>
                                        <p:tgtEl>
                                          <p:spTgt spid="12"/>
                                        </p:tgtEl>
                                        <p:attrNameLst>
                                          <p:attrName>style.color</p:attrName>
                                        </p:attrNameLst>
                                      </p:cBhvr>
                                      <p:by>
                                        <p:hsl h="10842353" s="0" l="0"/>
                                      </p:by>
                                    </p:animClr>
                                    <p:animClr clrSpc="hsl" dir="cw">
                                      <p:cBhvr>
                                        <p:cTn id="7" dur="1000" fill="hold"/>
                                        <p:tgtEl>
                                          <p:spTgt spid="12"/>
                                        </p:tgtEl>
                                        <p:attrNameLst>
                                          <p:attrName>fillcolor</p:attrName>
                                        </p:attrNameLst>
                                      </p:cBhvr>
                                      <p:by>
                                        <p:hsl h="10842353" s="0" l="0"/>
                                      </p:by>
                                    </p:animClr>
                                    <p:animClr clrSpc="hsl" dir="cw">
                                      <p:cBhvr>
                                        <p:cTn id="8" dur="1000" fill="hold"/>
                                        <p:tgtEl>
                                          <p:spTgt spid="12"/>
                                        </p:tgtEl>
                                        <p:attrNameLst>
                                          <p:attrName>stroke.color</p:attrName>
                                        </p:attrNameLst>
                                      </p:cBhvr>
                                      <p:by>
                                        <p:hsl h="10842353" s="0" l="0"/>
                                      </p:by>
                                    </p:animClr>
                                    <p:set>
                                      <p:cBhvr>
                                        <p:cTn id="9" dur="10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4999" y="1804252"/>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Tìm kích thước của đối tượng</a:t>
            </a:r>
            <a:endParaRPr lang="en-US" kern="0" dirty="0">
              <a:solidFill>
                <a:schemeClr val="bg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6D257B4-ED08-74B4-E650-8AD7A792F01C}"/>
                  </a:ext>
                </a:extLst>
              </p:cNvPr>
              <p:cNvSpPr txBox="1"/>
              <p:nvPr/>
            </p:nvSpPr>
            <p:spPr>
              <a:xfrm>
                <a:off x="1219200" y="3048000"/>
                <a:ext cx="10134600" cy="1569660"/>
              </a:xfrm>
              <a:prstGeom prst="rect">
                <a:avLst/>
              </a:prstGeom>
              <a:noFill/>
            </p:spPr>
            <p:txBody>
              <a:bodyPr wrap="square">
                <a:spAutoFit/>
              </a:bodyPr>
              <a:lstStyle/>
              <a:p>
                <a:r>
                  <a:rPr lang="en-US" sz="2400">
                    <a:solidFill>
                      <a:schemeClr val="bg1"/>
                    </a:solidFill>
                    <a:latin typeface="+mn-lt"/>
                  </a:rPr>
                  <a:t>Tìm kích thước của đối tượng cần xóa </a:t>
                </a:r>
                <a14:m>
                  <m:oMath xmlns:m="http://schemas.openxmlformats.org/officeDocument/2006/math">
                    <m:r>
                      <a:rPr lang="en-US" sz="2400" b="0" i="1" smtClean="0">
                        <a:solidFill>
                          <a:schemeClr val="bg1"/>
                        </a:solidFill>
                        <a:latin typeface="Cambria Math" panose="02040503050406030204" pitchFamily="18" charset="0"/>
                      </a:rPr>
                      <m:t>⇒</m:t>
                    </m:r>
                  </m:oMath>
                </a14:m>
                <a:r>
                  <a:rPr lang="en-US" sz="2400">
                    <a:solidFill>
                      <a:schemeClr val="bg1"/>
                    </a:solidFill>
                    <a:latin typeface="+mn-lt"/>
                  </a:rPr>
                  <a:t> Số lượng đường seam tối thiểu để xóa hết đối tượng. </a:t>
                </a:r>
              </a:p>
              <a:p>
                <a:r>
                  <a:rPr lang="en-US" sz="2400">
                    <a:solidFill>
                      <a:schemeClr val="bg1"/>
                    </a:solidFill>
                    <a:latin typeface="+mn-lt"/>
                  </a:rPr>
                  <a:t>Input: 1 mask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𝑤</m:t>
                        </m:r>
                      </m:e>
                    </m:d>
                  </m:oMath>
                </a14:m>
                <a:r>
                  <a:rPr lang="en-US" sz="2400">
                    <a:solidFill>
                      <a:schemeClr val="bg1"/>
                    </a:solidFill>
                    <a:latin typeface="+mn-lt"/>
                  </a:rPr>
                  <a:t> </a:t>
                </a:r>
              </a:p>
              <a:p>
                <a:r>
                  <a:rPr lang="en-US" sz="2400">
                    <a:solidFill>
                      <a:schemeClr val="bg1"/>
                    </a:solidFill>
                    <a:latin typeface="+mn-lt"/>
                  </a:rPr>
                  <a:t>Output: dmask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𝑖𝑛𝑡</m:t>
                        </m:r>
                      </m:e>
                    </m:d>
                  </m:oMath>
                </a14:m>
                <a:endParaRPr lang="en-US" sz="2400">
                  <a:solidFill>
                    <a:schemeClr val="bg1"/>
                  </a:solidFill>
                  <a:latin typeface="+mn-lt"/>
                </a:endParaRPr>
              </a:p>
            </p:txBody>
          </p:sp>
        </mc:Choice>
        <mc:Fallback xmlns="">
          <p:sp>
            <p:nvSpPr>
              <p:cNvPr id="33" name="TextBox 32">
                <a:extLst>
                  <a:ext uri="{FF2B5EF4-FFF2-40B4-BE49-F238E27FC236}">
                    <a16:creationId xmlns:a16="http://schemas.microsoft.com/office/drawing/2014/main" id="{36D257B4-ED08-74B4-E650-8AD7A792F01C}"/>
                  </a:ext>
                </a:extLst>
              </p:cNvPr>
              <p:cNvSpPr txBox="1">
                <a:spLocks noRot="1" noChangeAspect="1" noMove="1" noResize="1" noEditPoints="1" noAdjustHandles="1" noChangeArrowheads="1" noChangeShapeType="1" noTextEdit="1"/>
              </p:cNvSpPr>
              <p:nvPr/>
            </p:nvSpPr>
            <p:spPr>
              <a:xfrm>
                <a:off x="1219200" y="3048000"/>
                <a:ext cx="10134600" cy="1569660"/>
              </a:xfrm>
              <a:prstGeom prst="rect">
                <a:avLst/>
              </a:prstGeom>
              <a:blipFill>
                <a:blip r:embed="rId5"/>
                <a:stretch>
                  <a:fillRect l="-902" t="-2724" r="-962" b="-8560"/>
                </a:stretch>
              </a:blipFill>
            </p:spPr>
            <p:txBody>
              <a:bodyPr/>
              <a:lstStyle/>
              <a:p>
                <a:r>
                  <a:rPr lang="en-US">
                    <a:noFill/>
                  </a:rPr>
                  <a:t> </a:t>
                </a:r>
              </a:p>
            </p:txBody>
          </p:sp>
        </mc:Fallback>
      </mc:AlternateContent>
    </p:spTree>
    <p:extLst>
      <p:ext uri="{BB962C8B-B14F-4D97-AF65-F5344CB8AC3E}">
        <p14:creationId xmlns:p14="http://schemas.microsoft.com/office/powerpoint/2010/main" val="15709495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2514600" y="2747961"/>
            <a:ext cx="10363200" cy="1362075"/>
          </a:xfrm>
        </p:spPr>
        <p:txBody>
          <a:bodyPr/>
          <a:lstStyle/>
          <a:p>
            <a:r>
              <a:rPr lang="en-US">
                <a:solidFill>
                  <a:schemeClr val="bg1"/>
                </a:solidFill>
              </a:rPr>
              <a:t>Bài toán Removing object </a:t>
            </a:r>
            <a:br>
              <a:rPr lang="en-US">
                <a:solidFill>
                  <a:schemeClr val="bg1"/>
                </a:solidFill>
              </a:rPr>
            </a:br>
            <a:r>
              <a:rPr lang="en-US">
                <a:solidFill>
                  <a:schemeClr val="bg1"/>
                </a:solidFill>
              </a:rPr>
              <a:t>using seam carving</a:t>
            </a:r>
            <a:endParaRPr lang="en-US" dirty="0">
              <a:solidFill>
                <a:schemeClr val="bg1"/>
              </a:solidFill>
            </a:endParaRPr>
          </a:p>
        </p:txBody>
      </p:sp>
      <p:pic>
        <p:nvPicPr>
          <p:cNvPr id="6" name="Picture 5" descr="Shape&#10;&#10;Description automatically generated with low confidence">
            <a:extLst>
              <a:ext uri="{FF2B5EF4-FFF2-40B4-BE49-F238E27FC236}">
                <a16:creationId xmlns:a16="http://schemas.microsoft.com/office/drawing/2014/main" id="{186C1A74-B912-5F79-A464-0EC9C70D99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3022599"/>
            <a:ext cx="812800" cy="812800"/>
          </a:xfrm>
          <a:prstGeom prst="rect">
            <a:avLst/>
          </a:prstGeom>
        </p:spPr>
      </p:pic>
      <p:pic>
        <p:nvPicPr>
          <p:cNvPr id="7" name="Picture 6" descr="Icon&#10;&#10;Description automatically generated">
            <a:extLst>
              <a:ext uri="{FF2B5EF4-FFF2-40B4-BE49-F238E27FC236}">
                <a16:creationId xmlns:a16="http://schemas.microsoft.com/office/drawing/2014/main" id="{0D4C531F-91EF-C6B9-3149-5B30C0871BE6}"/>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30667" y1="56000" x2="30667" y2="56000"/>
                        <a14:foregroundMark x1="58222" y1="64444" x2="58222" y2="64444"/>
                        <a14:foregroundMark x1="68444" y1="69778" x2="68444" y2="69778"/>
                        <a14:foregroundMark x1="76000" y1="64000" x2="76000" y2="64000"/>
                        <a14:foregroundMark x1="65778" y1="58222" x2="65778" y2="58222"/>
                      </a14:backgroundRemoval>
                    </a14:imgEffect>
                  </a14:imgLayer>
                </a14:imgProps>
              </a:ext>
              <a:ext uri="{28A0092B-C50C-407E-A947-70E740481C1C}">
                <a14:useLocalDpi xmlns:a14="http://schemas.microsoft.com/office/drawing/2010/main" val="0"/>
              </a:ext>
            </a:extLst>
          </a:blip>
          <a:stretch>
            <a:fillRect/>
          </a:stretch>
        </p:blipFill>
        <p:spPr>
          <a:xfrm>
            <a:off x="8305800" y="3428998"/>
            <a:ext cx="673100" cy="673100"/>
          </a:xfrm>
          <a:prstGeom prst="rect">
            <a:avLst/>
          </a:prstGeom>
        </p:spPr>
      </p:pic>
    </p:spTree>
    <p:extLst>
      <p:ext uri="{BB962C8B-B14F-4D97-AF65-F5344CB8AC3E}">
        <p14:creationId xmlns:p14="http://schemas.microsoft.com/office/powerpoint/2010/main" val="320241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Rounded Corners 2">
                <a:extLst>
                  <a:ext uri="{FF2B5EF4-FFF2-40B4-BE49-F238E27FC236}">
                    <a16:creationId xmlns:a16="http://schemas.microsoft.com/office/drawing/2014/main" id="{A7CDBF94-DDF1-029D-55ED-0F83779D0E2E}"/>
                  </a:ext>
                </a:extLst>
              </p:cNvPr>
              <p:cNvSpPr/>
              <p:nvPr/>
            </p:nvSpPr>
            <p:spPr>
              <a:xfrm>
                <a:off x="5878147" y="2286000"/>
                <a:ext cx="6172200" cy="27555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sz="2600" b="0" i="0" u="none" strike="noStrike" kern="0" cap="none" spc="0" normalizeH="0" baseline="0" noProof="0">
                    <a:ln>
                      <a:noFill/>
                    </a:ln>
                    <a:solidFill>
                      <a:srgbClr val="7030A0"/>
                    </a:solidFill>
                    <a:effectLst/>
                    <a:uLnTx/>
                    <a:uFillTx/>
                    <a:latin typeface="Arial" charset="0"/>
                    <a:ea typeface="+mn-ea"/>
                    <a:cs typeface="+mn-cs"/>
                  </a:rPr>
                  <a:t>np</a:t>
                </a:r>
                <a:r>
                  <a:rPr kumimoji="0" lang="en-US" sz="2600" b="0" i="0" u="none" strike="noStrike" kern="0" cap="none" spc="0" normalizeH="0" baseline="0" noProof="0">
                    <a:ln>
                      <a:noFill/>
                    </a:ln>
                    <a:solidFill>
                      <a:srgbClr val="000000"/>
                    </a:solidFill>
                    <a:effectLst/>
                    <a:uLnTx/>
                    <a:uFillTx/>
                    <a:latin typeface="Arial" charset="0"/>
                    <a:ea typeface="+mn-ea"/>
                    <a:cs typeface="+mn-cs"/>
                  </a:rPr>
                  <a:t>.</a:t>
                </a:r>
                <a:r>
                  <a:rPr kumimoji="0" lang="en-US" sz="2600" b="0" i="0" u="none" strike="noStrike" kern="0" cap="none" spc="0" normalizeH="0" baseline="0" noProof="0">
                    <a:ln>
                      <a:noFill/>
                    </a:ln>
                    <a:solidFill>
                      <a:srgbClr val="00B050"/>
                    </a:solidFill>
                    <a:effectLst/>
                    <a:uLnTx/>
                    <a:uFillTx/>
                    <a:latin typeface="Arial" charset="0"/>
                    <a:ea typeface="+mn-ea"/>
                    <a:cs typeface="+mn-cs"/>
                  </a:rPr>
                  <a:t>where</a:t>
                </a:r>
                <a:r>
                  <a:rPr kumimoji="0" lang="en-US" sz="2600" b="0" i="0" u="none" strike="noStrike" kern="0" cap="none" spc="0" normalizeH="0" baseline="0" noProof="0">
                    <a:ln>
                      <a:noFill/>
                    </a:ln>
                    <a:solidFill>
                      <a:srgbClr val="000000"/>
                    </a:solidFill>
                    <a:effectLst/>
                    <a:uLnTx/>
                    <a:uFillTx/>
                    <a:latin typeface="Arial" charset="0"/>
                    <a:ea typeface="+mn-ea"/>
                    <a:cs typeface="+mn-cs"/>
                  </a:rPr>
                  <a:t>(</a:t>
                </a:r>
                <a:r>
                  <a:rPr kumimoji="0" lang="en-US" sz="2600" b="0" i="0" u="none" strike="noStrike" kern="0" cap="none" spc="0" normalizeH="0" baseline="0" noProof="0">
                    <a:ln>
                      <a:noFill/>
                    </a:ln>
                    <a:solidFill>
                      <a:srgbClr val="7030A0"/>
                    </a:solidFill>
                    <a:effectLst/>
                    <a:uLnTx/>
                    <a:uFillTx/>
                    <a:latin typeface="Arial" charset="0"/>
                    <a:ea typeface="+mn-ea"/>
                    <a:cs typeface="+mn-cs"/>
                  </a:rPr>
                  <a:t>mask.T </a:t>
                </a:r>
                <a:r>
                  <a:rPr kumimoji="0" lang="en-US" sz="2600" b="0" i="0" u="none" strike="noStrike" kern="0" cap="none" spc="0" normalizeH="0" baseline="0" noProof="0">
                    <a:ln>
                      <a:noFill/>
                    </a:ln>
                    <a:solidFill>
                      <a:srgbClr val="FF3399"/>
                    </a:solidFill>
                    <a:effectLst/>
                    <a:uLnTx/>
                    <a:uFillTx/>
                    <a:latin typeface="Arial" charset="0"/>
                    <a:ea typeface="+mn-ea"/>
                    <a:cs typeface="+mn-cs"/>
                  </a:rPr>
                  <a:t>== </a:t>
                </a:r>
                <a:r>
                  <a:rPr kumimoji="0" lang="en-US" sz="2600" b="0" i="0" u="none" strike="noStrike" kern="0" cap="none" spc="0" normalizeH="0" baseline="0" noProof="0">
                    <a:ln>
                      <a:noFill/>
                    </a:ln>
                    <a:solidFill>
                      <a:srgbClr val="000000"/>
                    </a:solidFill>
                    <a:effectLst/>
                    <a:uLnTx/>
                    <a:uFillTx/>
                    <a:latin typeface="Arial" charset="0"/>
                    <a:ea typeface="+mn-ea"/>
                    <a:cs typeface="+mn-cs"/>
                  </a:rPr>
                  <a:t>255)[0]</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14:m>
                  <m:oMath xmlns:m="http://schemas.openxmlformats.org/officeDocument/2006/math">
                    <m:r>
                      <a:rPr kumimoji="0" lang="en-US" sz="26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m:t>
                    </m:r>
                    <m:d>
                      <m:dPr>
                        <m:begChr m:val="["/>
                        <m:endChr m:val="]"/>
                        <m:ctrlPr>
                          <a:rPr kumimoji="0" lang="en-US" sz="26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2600" b="0" i="1" u="none" strike="noStrike" kern="0" cap="none" spc="0" normalizeH="0" baseline="0" noProof="0">
                            <a:ln>
                              <a:noFill/>
                            </a:ln>
                            <a:solidFill>
                              <a:srgbClr val="000000"/>
                            </a:solidFill>
                            <a:effectLst/>
                            <a:uLnTx/>
                            <a:uFillTx/>
                            <a:latin typeface="Cambria Math" panose="02040503050406030204" pitchFamily="18" charset="0"/>
                            <a:ea typeface="+mn-ea"/>
                            <a:cs typeface="+mn-cs"/>
                          </a:rPr>
                          <m:t>2 2 3 3 3 3 4 4 5 5 5 6</m:t>
                        </m:r>
                      </m:e>
                    </m:d>
                  </m:oMath>
                </a14:m>
                <a:r>
                  <a:rPr kumimoji="0" lang="en-US" sz="2600" b="0" i="0" u="none" strike="noStrike" kern="0" cap="none" spc="0" normalizeH="0" baseline="0" noProof="0">
                    <a:ln>
                      <a:noFill/>
                    </a:ln>
                    <a:solidFill>
                      <a:srgbClr val="000000"/>
                    </a:solidFill>
                    <a:effectLst/>
                    <a:uLnTx/>
                    <a:uFillTx/>
                    <a:latin typeface="Arial"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sz="2600" b="0" i="0" u="none" strike="noStrike" kern="0" cap="none" spc="0" normalizeH="0" baseline="0" noProof="0">
                    <a:ln>
                      <a:noFill/>
                    </a:ln>
                    <a:solidFill>
                      <a:srgbClr val="000000"/>
                    </a:solidFill>
                    <a:effectLst/>
                    <a:uLnTx/>
                    <a:uFillTx/>
                    <a:latin typeface="Arial" charset="0"/>
                    <a:ea typeface="+mn-ea"/>
                    <a:cs typeface="+mn-cs"/>
                  </a:rPr>
                  <a:t>set</a:t>
                </a:r>
                <a:r>
                  <a:rPr kumimoji="0" lang="en-US" sz="2600" b="0" i="0" u="none" strike="noStrike" kern="0" cap="none" spc="0" normalizeH="0" baseline="0" noProof="0">
                    <a:ln>
                      <a:noFill/>
                    </a:ln>
                    <a:solidFill>
                      <a:srgbClr val="FF3399"/>
                    </a:solidFill>
                    <a:effectLst/>
                    <a:uLnTx/>
                    <a:uFillTx/>
                    <a:latin typeface="Arial" charset="0"/>
                    <a:ea typeface="+mn-ea"/>
                    <a:cs typeface="+mn-cs"/>
                  </a:rPr>
                  <a:t>(</a:t>
                </a:r>
                <a:r>
                  <a:rPr kumimoji="0" lang="en-US" sz="2600" b="0" i="0" u="none" strike="noStrike" kern="0" cap="none" spc="0" normalizeH="0" baseline="0" noProof="0">
                    <a:ln>
                      <a:noFill/>
                    </a:ln>
                    <a:solidFill>
                      <a:srgbClr val="7030A0"/>
                    </a:solidFill>
                    <a:effectLst/>
                    <a:uLnTx/>
                    <a:uFillTx/>
                    <a:latin typeface="Arial" charset="0"/>
                    <a:ea typeface="+mn-ea"/>
                    <a:cs typeface="+mn-cs"/>
                  </a:rPr>
                  <a:t>np</a:t>
                </a:r>
                <a:r>
                  <a:rPr kumimoji="0" lang="en-US" sz="2600" b="0" i="0" u="none" strike="noStrike" kern="0" cap="none" spc="0" normalizeH="0" baseline="0" noProof="0">
                    <a:ln>
                      <a:noFill/>
                    </a:ln>
                    <a:solidFill>
                      <a:srgbClr val="000000"/>
                    </a:solidFill>
                    <a:effectLst/>
                    <a:uLnTx/>
                    <a:uFillTx/>
                    <a:latin typeface="Arial" charset="0"/>
                    <a:ea typeface="+mn-ea"/>
                    <a:cs typeface="+mn-cs"/>
                  </a:rPr>
                  <a:t>.</a:t>
                </a:r>
                <a:r>
                  <a:rPr kumimoji="0" lang="en-US" sz="2600" b="0" i="0" u="none" strike="noStrike" kern="0" cap="none" spc="0" normalizeH="0" baseline="0" noProof="0">
                    <a:ln>
                      <a:noFill/>
                    </a:ln>
                    <a:solidFill>
                      <a:srgbClr val="00B050"/>
                    </a:solidFill>
                    <a:effectLst/>
                    <a:uLnTx/>
                    <a:uFillTx/>
                    <a:latin typeface="Arial" charset="0"/>
                    <a:ea typeface="+mn-ea"/>
                    <a:cs typeface="+mn-cs"/>
                  </a:rPr>
                  <a:t>where</a:t>
                </a:r>
                <a:r>
                  <a:rPr kumimoji="0" lang="en-US" sz="2600" b="0" i="0" u="none" strike="noStrike" kern="0" cap="none" spc="0" normalizeH="0" baseline="0" noProof="0">
                    <a:ln>
                      <a:noFill/>
                    </a:ln>
                    <a:solidFill>
                      <a:srgbClr val="000000"/>
                    </a:solidFill>
                    <a:effectLst/>
                    <a:uLnTx/>
                    <a:uFillTx/>
                    <a:latin typeface="Arial" charset="0"/>
                    <a:ea typeface="+mn-ea"/>
                    <a:cs typeface="+mn-cs"/>
                  </a:rPr>
                  <a:t>(</a:t>
                </a:r>
                <a:r>
                  <a:rPr kumimoji="0" lang="en-US" sz="2600" b="0" i="0" u="none" strike="noStrike" kern="0" cap="none" spc="0" normalizeH="0" baseline="0" noProof="0">
                    <a:ln>
                      <a:noFill/>
                    </a:ln>
                    <a:solidFill>
                      <a:srgbClr val="7030A0"/>
                    </a:solidFill>
                    <a:effectLst/>
                    <a:uLnTx/>
                    <a:uFillTx/>
                    <a:latin typeface="Arial" charset="0"/>
                    <a:ea typeface="+mn-ea"/>
                    <a:cs typeface="+mn-cs"/>
                  </a:rPr>
                  <a:t>mask.T </a:t>
                </a:r>
                <a:r>
                  <a:rPr kumimoji="0" lang="en-US" sz="2600" b="0" i="0" u="none" strike="noStrike" kern="0" cap="none" spc="0" normalizeH="0" baseline="0" noProof="0">
                    <a:ln>
                      <a:noFill/>
                    </a:ln>
                    <a:solidFill>
                      <a:srgbClr val="FF3399"/>
                    </a:solidFill>
                    <a:effectLst/>
                    <a:uLnTx/>
                    <a:uFillTx/>
                    <a:latin typeface="Arial" charset="0"/>
                    <a:ea typeface="+mn-ea"/>
                    <a:cs typeface="+mn-cs"/>
                  </a:rPr>
                  <a:t>== </a:t>
                </a:r>
                <a:r>
                  <a:rPr kumimoji="0" lang="en-US" sz="2600" b="0" i="0" u="none" strike="noStrike" kern="0" cap="none" spc="0" normalizeH="0" baseline="0" noProof="0">
                    <a:ln>
                      <a:noFill/>
                    </a:ln>
                    <a:solidFill>
                      <a:srgbClr val="000000"/>
                    </a:solidFill>
                    <a:effectLst/>
                    <a:uLnTx/>
                    <a:uFillTx/>
                    <a:latin typeface="Arial" charset="0"/>
                    <a:ea typeface="+mn-ea"/>
                    <a:cs typeface="+mn-cs"/>
                  </a:rPr>
                  <a:t>255)[0]</a:t>
                </a:r>
                <a:r>
                  <a:rPr kumimoji="0" lang="en-US" sz="2600" b="0" i="0" u="none" strike="noStrike" kern="0" cap="none" spc="0" normalizeH="0" baseline="0" noProof="0">
                    <a:ln>
                      <a:noFill/>
                    </a:ln>
                    <a:solidFill>
                      <a:srgbClr val="FF3399"/>
                    </a:solidFill>
                    <a:effectLst/>
                    <a:uLnTx/>
                    <a:uFillTx/>
                    <a:latin typeface="Arial" charset="0"/>
                    <a:ea typeface="+mn-ea"/>
                    <a:cs typeface="+mn-cs"/>
                  </a:rPr>
                  <a:t>)</a:t>
                </a:r>
                <a:r>
                  <a:rPr kumimoji="0" lang="en-US" sz="2600" b="0" i="0" u="none" strike="noStrike" kern="0" cap="none" spc="0" normalizeH="0" baseline="0" noProof="0">
                    <a:ln>
                      <a:noFill/>
                    </a:ln>
                    <a:solidFill>
                      <a:srgbClr val="000000"/>
                    </a:solidFill>
                    <a:effectLst/>
                    <a:uLnTx/>
                    <a:uFillTx/>
                    <a:latin typeface="Arial"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14:m>
                  <m:oMath xmlns:m="http://schemas.openxmlformats.org/officeDocument/2006/math">
                    <m:r>
                      <a:rPr kumimoji="0" lang="en-US" sz="26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⇒{2, 3, 4, 5, 6} </m:t>
                    </m:r>
                  </m:oMath>
                </a14:m>
                <a:r>
                  <a:rPr kumimoji="0" lang="en-US" sz="2600" b="0" i="0" u="none" strike="noStrike" kern="0" cap="none" spc="0" normalizeH="0" baseline="0" noProof="0">
                    <a:ln>
                      <a:noFill/>
                    </a:ln>
                    <a:solidFill>
                      <a:srgbClr val="000000"/>
                    </a:solidFill>
                    <a:effectLst/>
                    <a:uLnTx/>
                    <a:uFillTx/>
                    <a:latin typeface="Arial"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sz="2600" b="0" i="0" u="none" strike="noStrike" kern="0" cap="none" spc="0" normalizeH="0" baseline="0" noProof="0">
                    <a:ln>
                      <a:noFill/>
                    </a:ln>
                    <a:solidFill>
                      <a:srgbClr val="00B050"/>
                    </a:solidFill>
                    <a:effectLst/>
                    <a:uLnTx/>
                    <a:uFillTx/>
                    <a:latin typeface="Arial" charset="0"/>
                    <a:ea typeface="+mn-ea"/>
                    <a:cs typeface="+mn-cs"/>
                  </a:rPr>
                  <a:t>len</a:t>
                </a:r>
                <a:r>
                  <a:rPr kumimoji="0" lang="en-US" sz="2600" b="0" i="0" u="none" strike="noStrike" kern="0" cap="none" spc="0" normalizeH="0" baseline="0" noProof="0">
                    <a:ln>
                      <a:noFill/>
                    </a:ln>
                    <a:solidFill>
                      <a:srgbClr val="000000"/>
                    </a:solidFill>
                    <a:effectLst/>
                    <a:uLnTx/>
                    <a:uFillTx/>
                    <a:latin typeface="Arial" charset="0"/>
                    <a:ea typeface="+mn-ea"/>
                    <a:cs typeface="+mn-cs"/>
                  </a:rPr>
                  <a:t>(set</a:t>
                </a:r>
                <a:r>
                  <a:rPr kumimoji="0" lang="en-US" sz="2600" b="0" i="0" u="none" strike="noStrike" kern="0" cap="none" spc="0" normalizeH="0" baseline="0" noProof="0">
                    <a:ln>
                      <a:noFill/>
                    </a:ln>
                    <a:solidFill>
                      <a:srgbClr val="FF3399"/>
                    </a:solidFill>
                    <a:effectLst/>
                    <a:uLnTx/>
                    <a:uFillTx/>
                    <a:latin typeface="Arial" charset="0"/>
                    <a:ea typeface="+mn-ea"/>
                    <a:cs typeface="+mn-cs"/>
                  </a:rPr>
                  <a:t>(</a:t>
                </a:r>
                <a:r>
                  <a:rPr kumimoji="0" lang="en-US" sz="2600" b="0" i="0" u="none" strike="noStrike" kern="0" cap="none" spc="0" normalizeH="0" baseline="0" noProof="0">
                    <a:ln>
                      <a:noFill/>
                    </a:ln>
                    <a:solidFill>
                      <a:srgbClr val="7030A0"/>
                    </a:solidFill>
                    <a:effectLst/>
                    <a:uLnTx/>
                    <a:uFillTx/>
                    <a:latin typeface="Arial" charset="0"/>
                    <a:ea typeface="+mn-ea"/>
                    <a:cs typeface="+mn-cs"/>
                  </a:rPr>
                  <a:t>np</a:t>
                </a:r>
                <a:r>
                  <a:rPr kumimoji="0" lang="en-US" sz="2600" b="0" i="0" u="none" strike="noStrike" kern="0" cap="none" spc="0" normalizeH="0" baseline="0" noProof="0">
                    <a:ln>
                      <a:noFill/>
                    </a:ln>
                    <a:solidFill>
                      <a:srgbClr val="000000"/>
                    </a:solidFill>
                    <a:effectLst/>
                    <a:uLnTx/>
                    <a:uFillTx/>
                    <a:latin typeface="Arial" charset="0"/>
                    <a:ea typeface="+mn-ea"/>
                    <a:cs typeface="+mn-cs"/>
                  </a:rPr>
                  <a:t>.</a:t>
                </a:r>
                <a:r>
                  <a:rPr kumimoji="0" lang="en-US" sz="2600" b="0" i="0" u="none" strike="noStrike" kern="0" cap="none" spc="0" normalizeH="0" baseline="0" noProof="0">
                    <a:ln>
                      <a:noFill/>
                    </a:ln>
                    <a:solidFill>
                      <a:srgbClr val="00B050"/>
                    </a:solidFill>
                    <a:effectLst/>
                    <a:uLnTx/>
                    <a:uFillTx/>
                    <a:latin typeface="Arial" charset="0"/>
                    <a:ea typeface="+mn-ea"/>
                    <a:cs typeface="+mn-cs"/>
                  </a:rPr>
                  <a:t>where</a:t>
                </a:r>
                <a:r>
                  <a:rPr kumimoji="0" lang="en-US" sz="2600" b="0" i="0" u="none" strike="noStrike" kern="0" cap="none" spc="0" normalizeH="0" baseline="0" noProof="0">
                    <a:ln>
                      <a:noFill/>
                    </a:ln>
                    <a:solidFill>
                      <a:srgbClr val="000000"/>
                    </a:solidFill>
                    <a:effectLst/>
                    <a:uLnTx/>
                    <a:uFillTx/>
                    <a:latin typeface="Arial" charset="0"/>
                    <a:ea typeface="+mn-ea"/>
                    <a:cs typeface="+mn-cs"/>
                  </a:rPr>
                  <a:t>(</a:t>
                </a:r>
                <a:r>
                  <a:rPr kumimoji="0" lang="en-US" sz="2600" b="0" i="0" u="none" strike="noStrike" kern="0" cap="none" spc="0" normalizeH="0" baseline="0" noProof="0">
                    <a:ln>
                      <a:noFill/>
                    </a:ln>
                    <a:solidFill>
                      <a:srgbClr val="7030A0"/>
                    </a:solidFill>
                    <a:effectLst/>
                    <a:uLnTx/>
                    <a:uFillTx/>
                    <a:latin typeface="Arial" charset="0"/>
                    <a:ea typeface="+mn-ea"/>
                    <a:cs typeface="+mn-cs"/>
                  </a:rPr>
                  <a:t>mask.T </a:t>
                </a:r>
                <a:r>
                  <a:rPr kumimoji="0" lang="en-US" sz="2600" b="0" i="0" u="none" strike="noStrike" kern="0" cap="none" spc="0" normalizeH="0" baseline="0" noProof="0">
                    <a:ln>
                      <a:noFill/>
                    </a:ln>
                    <a:solidFill>
                      <a:srgbClr val="FF3399"/>
                    </a:solidFill>
                    <a:effectLst/>
                    <a:uLnTx/>
                    <a:uFillTx/>
                    <a:latin typeface="Arial" charset="0"/>
                    <a:ea typeface="+mn-ea"/>
                    <a:cs typeface="+mn-cs"/>
                  </a:rPr>
                  <a:t>== </a:t>
                </a:r>
                <a:r>
                  <a:rPr kumimoji="0" lang="en-US" sz="2600" b="0" i="0" u="none" strike="noStrike" kern="0" cap="none" spc="0" normalizeH="0" baseline="0" noProof="0">
                    <a:ln>
                      <a:noFill/>
                    </a:ln>
                    <a:solidFill>
                      <a:srgbClr val="000000"/>
                    </a:solidFill>
                    <a:effectLst/>
                    <a:uLnTx/>
                    <a:uFillTx/>
                    <a:latin typeface="Arial" charset="0"/>
                    <a:ea typeface="+mn-ea"/>
                    <a:cs typeface="+mn-cs"/>
                  </a:rPr>
                  <a:t>255)[0]</a:t>
                </a:r>
                <a:r>
                  <a:rPr kumimoji="0" lang="en-US" sz="2600" b="0" i="0" u="none" strike="noStrike" kern="0" cap="none" spc="0" normalizeH="0" baseline="0" noProof="0">
                    <a:ln>
                      <a:noFill/>
                    </a:ln>
                    <a:solidFill>
                      <a:srgbClr val="FF3399"/>
                    </a:solidFill>
                    <a:effectLst/>
                    <a:uLnTx/>
                    <a:uFillTx/>
                    <a:latin typeface="Arial" charset="0"/>
                    <a:ea typeface="+mn-ea"/>
                    <a:cs typeface="+mn-cs"/>
                  </a:rPr>
                  <a:t>)</a:t>
                </a:r>
                <a:r>
                  <a:rPr kumimoji="0" lang="en-US" sz="2600" b="0" i="0" u="none" strike="noStrike" kern="0" cap="none" spc="0" normalizeH="0" baseline="0" noProof="0">
                    <a:ln>
                      <a:noFill/>
                    </a:ln>
                    <a:solidFill>
                      <a:srgbClr val="000000"/>
                    </a:solidFill>
                    <a:effectLst/>
                    <a:uLnTx/>
                    <a:uFillTx/>
                    <a:latin typeface="Arial"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14:m>
                  <m:oMath xmlns:m="http://schemas.openxmlformats.org/officeDocument/2006/math">
                    <m:r>
                      <a:rPr kumimoji="0" lang="en-US" sz="26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mn-cs"/>
                      </a:rPr>
                      <m:t>⇒5</m:t>
                    </m:r>
                  </m:oMath>
                </a14:m>
                <a:r>
                  <a:rPr kumimoji="0" lang="en-US" sz="2600" b="0" i="0" u="none" strike="noStrike" kern="0" cap="none" spc="0" normalizeH="0" baseline="0" noProof="0">
                    <a:ln>
                      <a:noFill/>
                    </a:ln>
                    <a:solidFill>
                      <a:srgbClr val="000000"/>
                    </a:solidFill>
                    <a:effectLst/>
                    <a:uLnTx/>
                    <a:uFillTx/>
                    <a:latin typeface="Arial" charset="0"/>
                    <a:ea typeface="+mn-ea"/>
                    <a:cs typeface="+mn-cs"/>
                  </a:rPr>
                  <a:t> (dmask_w)</a:t>
                </a:r>
              </a:p>
            </p:txBody>
          </p:sp>
        </mc:Choice>
        <mc:Fallback xmlns="">
          <p:sp>
            <p:nvSpPr>
              <p:cNvPr id="3" name="Rectangle: Rounded Corners 2">
                <a:extLst>
                  <a:ext uri="{FF2B5EF4-FFF2-40B4-BE49-F238E27FC236}">
                    <a16:creationId xmlns:a16="http://schemas.microsoft.com/office/drawing/2014/main" id="{A7CDBF94-DDF1-029D-55ED-0F83779D0E2E}"/>
                  </a:ext>
                </a:extLst>
              </p:cNvPr>
              <p:cNvSpPr>
                <a:spLocks noRot="1" noChangeAspect="1" noMove="1" noResize="1" noEditPoints="1" noAdjustHandles="1" noChangeArrowheads="1" noChangeShapeType="1" noTextEdit="1"/>
              </p:cNvSpPr>
              <p:nvPr/>
            </p:nvSpPr>
            <p:spPr>
              <a:xfrm>
                <a:off x="5878147" y="2286000"/>
                <a:ext cx="6172200" cy="2755530"/>
              </a:xfrm>
              <a:prstGeom prst="roundRect">
                <a:avLst/>
              </a:prstGeom>
              <a:blipFill>
                <a:blip r:embed="rId3"/>
                <a:stretch>
                  <a:fillRect/>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2105199" y="-1466812"/>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5800" y="-1447800"/>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4999" y="381000"/>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Tìm kích thước của đối tượng</a:t>
            </a:r>
            <a:endParaRPr lang="en-US" kern="0" dirty="0">
              <a:solidFill>
                <a:schemeClr val="bg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6D257B4-ED08-74B4-E650-8AD7A792F01C}"/>
                  </a:ext>
                </a:extLst>
              </p:cNvPr>
              <p:cNvSpPr txBox="1"/>
              <p:nvPr/>
            </p:nvSpPr>
            <p:spPr>
              <a:xfrm>
                <a:off x="457200" y="-3505200"/>
                <a:ext cx="9509858" cy="1815882"/>
              </a:xfrm>
              <a:prstGeom prst="rect">
                <a:avLst/>
              </a:prstGeom>
              <a:noFill/>
            </p:spPr>
            <p:txBody>
              <a:bodyPr wrap="square">
                <a:spAutoFit/>
              </a:bodyPr>
              <a:lstStyle/>
              <a:p>
                <a:pPr marL="457200" indent="-457200">
                  <a:buFont typeface="Courier New" panose="02070309020205020404" pitchFamily="49" charset="0"/>
                  <a:buChar char="o"/>
                </a:pPr>
                <a:r>
                  <a:rPr lang="en-US" sz="2800">
                    <a:solidFill>
                      <a:schemeClr val="bg1"/>
                    </a:solidFill>
                  </a:rPr>
                  <a:t>Tìm kích thước của đối tượng cần xóa </a:t>
                </a:r>
                <a14:m>
                  <m:oMath xmlns:m="http://schemas.openxmlformats.org/officeDocument/2006/math">
                    <m:r>
                      <a:rPr lang="en-US" sz="2800" b="0" i="1" smtClean="0">
                        <a:solidFill>
                          <a:schemeClr val="bg1"/>
                        </a:solidFill>
                        <a:latin typeface="Cambria Math" panose="02040503050406030204" pitchFamily="18" charset="0"/>
                      </a:rPr>
                      <m:t>⇒</m:t>
                    </m:r>
                  </m:oMath>
                </a14:m>
                <a:r>
                  <a:rPr lang="en-US" sz="2800">
                    <a:solidFill>
                      <a:schemeClr val="bg1"/>
                    </a:solidFill>
                  </a:rPr>
                  <a:t> Số lượng đường seam tối thiểu để xóa hết đối tượng. </a:t>
                </a:r>
              </a:p>
              <a:p>
                <a:pPr marL="457200" indent="-457200">
                  <a:buFont typeface="Courier New" panose="02070309020205020404" pitchFamily="49" charset="0"/>
                  <a:buChar char="o"/>
                </a:pPr>
                <a:r>
                  <a:rPr lang="en-US" sz="2800">
                    <a:solidFill>
                      <a:schemeClr val="bg1"/>
                    </a:solidFill>
                  </a:rPr>
                  <a:t>Input: 1 mask </a:t>
                </a:r>
                <a14:m>
                  <m:oMath xmlns:m="http://schemas.openxmlformats.org/officeDocument/2006/math">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𝑤</m:t>
                        </m:r>
                      </m:e>
                    </m:d>
                  </m:oMath>
                </a14:m>
                <a:r>
                  <a:rPr lang="en-US" sz="2800">
                    <a:solidFill>
                      <a:schemeClr val="bg1"/>
                    </a:solidFill>
                  </a:rPr>
                  <a:t> </a:t>
                </a:r>
              </a:p>
              <a:p>
                <a:pPr marL="457200" indent="-457200">
                  <a:buFont typeface="Courier New" panose="02070309020205020404" pitchFamily="49" charset="0"/>
                  <a:buChar char="o"/>
                </a:pPr>
                <a:r>
                  <a:rPr lang="en-US" sz="2800">
                    <a:solidFill>
                      <a:schemeClr val="bg1"/>
                    </a:solidFill>
                  </a:rPr>
                  <a:t>Output: dmask </a:t>
                </a:r>
                <a14:m>
                  <m:oMath xmlns:m="http://schemas.openxmlformats.org/officeDocument/2006/math">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𝑖𝑛𝑡</m:t>
                        </m:r>
                      </m:e>
                    </m:d>
                  </m:oMath>
                </a14:m>
                <a:endParaRPr lang="en-US" sz="2800">
                  <a:solidFill>
                    <a:schemeClr val="bg1"/>
                  </a:solidFill>
                </a:endParaRPr>
              </a:p>
            </p:txBody>
          </p:sp>
        </mc:Choice>
        <mc:Fallback xmlns="">
          <p:sp>
            <p:nvSpPr>
              <p:cNvPr id="33" name="TextBox 32">
                <a:extLst>
                  <a:ext uri="{FF2B5EF4-FFF2-40B4-BE49-F238E27FC236}">
                    <a16:creationId xmlns:a16="http://schemas.microsoft.com/office/drawing/2014/main" id="{36D257B4-ED08-74B4-E650-8AD7A792F01C}"/>
                  </a:ext>
                </a:extLst>
              </p:cNvPr>
              <p:cNvSpPr txBox="1">
                <a:spLocks noRot="1" noChangeAspect="1" noMove="1" noResize="1" noEditPoints="1" noAdjustHandles="1" noChangeArrowheads="1" noChangeShapeType="1" noTextEdit="1"/>
              </p:cNvSpPr>
              <p:nvPr/>
            </p:nvSpPr>
            <p:spPr>
              <a:xfrm>
                <a:off x="457200" y="-3505200"/>
                <a:ext cx="9509858" cy="1815882"/>
              </a:xfrm>
              <a:prstGeom prst="rect">
                <a:avLst/>
              </a:prstGeom>
              <a:blipFill>
                <a:blip r:embed="rId5"/>
                <a:stretch>
                  <a:fillRect l="-1154" t="-3356" b="-8725"/>
                </a:stretch>
              </a:blipFill>
            </p:spPr>
            <p:txBody>
              <a:bodyPr/>
              <a:lstStyle/>
              <a:p>
                <a:r>
                  <a:rPr lang="en-US">
                    <a:noFill/>
                  </a:rPr>
                  <a:t> </a:t>
                </a:r>
              </a:p>
            </p:txBody>
          </p:sp>
        </mc:Fallback>
      </mc:AlternateContent>
      <p:sp>
        <p:nvSpPr>
          <p:cNvPr id="9" name="Content Placeholder 8">
            <a:extLst>
              <a:ext uri="{FF2B5EF4-FFF2-40B4-BE49-F238E27FC236}">
                <a16:creationId xmlns:a16="http://schemas.microsoft.com/office/drawing/2014/main" id="{02ABD117-9826-02FA-1285-3A1CC05D63E3}"/>
              </a:ext>
            </a:extLst>
          </p:cNvPr>
          <p:cNvSpPr txBox="1">
            <a:spLocks/>
          </p:cNvSpPr>
          <p:nvPr/>
        </p:nvSpPr>
        <p:spPr>
          <a:xfrm>
            <a:off x="6337300" y="2221614"/>
            <a:ext cx="5994400" cy="2971799"/>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1" fontAlgn="base" hangingPunct="1">
              <a:spcBef>
                <a:spcPct val="20000"/>
              </a:spcBef>
              <a:spcAft>
                <a:spcPct val="0"/>
              </a:spcAft>
              <a:buChar char="•"/>
              <a:defRPr sz="2800">
                <a:solidFill>
                  <a:srgbClr val="0066FF"/>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 typeface="Arial" panose="020B0604020202020204" pitchFamily="34" charset="0"/>
              <a:buNone/>
            </a:pPr>
            <a:endParaRPr lang="en-US" sz="2600" kern="0"/>
          </a:p>
        </p:txBody>
      </p:sp>
      <p:graphicFrame>
        <p:nvGraphicFramePr>
          <p:cNvPr id="10" name="Table 6">
            <a:extLst>
              <a:ext uri="{FF2B5EF4-FFF2-40B4-BE49-F238E27FC236}">
                <a16:creationId xmlns:a16="http://schemas.microsoft.com/office/drawing/2014/main" id="{ABE85315-191E-09D1-7AA6-E48266AAC5B7}"/>
              </a:ext>
            </a:extLst>
          </p:cNvPr>
          <p:cNvGraphicFramePr>
            <a:graphicFrameLocks noGrp="1"/>
          </p:cNvGraphicFramePr>
          <p:nvPr>
            <p:extLst>
              <p:ext uri="{D42A27DB-BD31-4B8C-83A1-F6EECF244321}">
                <p14:modId xmlns:p14="http://schemas.microsoft.com/office/powerpoint/2010/main" val="1497045934"/>
              </p:ext>
            </p:extLst>
          </p:nvPr>
        </p:nvGraphicFramePr>
        <p:xfrm>
          <a:off x="1066800" y="2286000"/>
          <a:ext cx="4572000" cy="275553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328455914"/>
                    </a:ext>
                  </a:extLst>
                </a:gridCol>
                <a:gridCol w="457200">
                  <a:extLst>
                    <a:ext uri="{9D8B030D-6E8A-4147-A177-3AD203B41FA5}">
                      <a16:colId xmlns:a16="http://schemas.microsoft.com/office/drawing/2014/main" val="4218726619"/>
                    </a:ext>
                  </a:extLst>
                </a:gridCol>
                <a:gridCol w="457200">
                  <a:extLst>
                    <a:ext uri="{9D8B030D-6E8A-4147-A177-3AD203B41FA5}">
                      <a16:colId xmlns:a16="http://schemas.microsoft.com/office/drawing/2014/main" val="1211648338"/>
                    </a:ext>
                  </a:extLst>
                </a:gridCol>
                <a:gridCol w="457200">
                  <a:extLst>
                    <a:ext uri="{9D8B030D-6E8A-4147-A177-3AD203B41FA5}">
                      <a16:colId xmlns:a16="http://schemas.microsoft.com/office/drawing/2014/main" val="3196906006"/>
                    </a:ext>
                  </a:extLst>
                </a:gridCol>
                <a:gridCol w="457200">
                  <a:extLst>
                    <a:ext uri="{9D8B030D-6E8A-4147-A177-3AD203B41FA5}">
                      <a16:colId xmlns:a16="http://schemas.microsoft.com/office/drawing/2014/main" val="1552856196"/>
                    </a:ext>
                  </a:extLst>
                </a:gridCol>
                <a:gridCol w="457200">
                  <a:extLst>
                    <a:ext uri="{9D8B030D-6E8A-4147-A177-3AD203B41FA5}">
                      <a16:colId xmlns:a16="http://schemas.microsoft.com/office/drawing/2014/main" val="125549456"/>
                    </a:ext>
                  </a:extLst>
                </a:gridCol>
                <a:gridCol w="457200">
                  <a:extLst>
                    <a:ext uri="{9D8B030D-6E8A-4147-A177-3AD203B41FA5}">
                      <a16:colId xmlns:a16="http://schemas.microsoft.com/office/drawing/2014/main" val="2100230541"/>
                    </a:ext>
                  </a:extLst>
                </a:gridCol>
                <a:gridCol w="457200">
                  <a:extLst>
                    <a:ext uri="{9D8B030D-6E8A-4147-A177-3AD203B41FA5}">
                      <a16:colId xmlns:a16="http://schemas.microsoft.com/office/drawing/2014/main" val="301356023"/>
                    </a:ext>
                  </a:extLst>
                </a:gridCol>
                <a:gridCol w="457200">
                  <a:extLst>
                    <a:ext uri="{9D8B030D-6E8A-4147-A177-3AD203B41FA5}">
                      <a16:colId xmlns:a16="http://schemas.microsoft.com/office/drawing/2014/main" val="2813589119"/>
                    </a:ext>
                  </a:extLst>
                </a:gridCol>
                <a:gridCol w="457200">
                  <a:extLst>
                    <a:ext uri="{9D8B030D-6E8A-4147-A177-3AD203B41FA5}">
                      <a16:colId xmlns:a16="http://schemas.microsoft.com/office/drawing/2014/main" val="1293952159"/>
                    </a:ext>
                  </a:extLst>
                </a:gridCol>
              </a:tblGrid>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4114705428"/>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2853230410"/>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3632423253"/>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1887601216"/>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2149987971"/>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3988426991"/>
                  </a:ext>
                </a:extLst>
              </a:tr>
            </a:tbl>
          </a:graphicData>
        </a:graphic>
      </p:graphicFrame>
      <p:sp>
        <p:nvSpPr>
          <p:cNvPr id="11" name="TextBox 10">
            <a:extLst>
              <a:ext uri="{FF2B5EF4-FFF2-40B4-BE49-F238E27FC236}">
                <a16:creationId xmlns:a16="http://schemas.microsoft.com/office/drawing/2014/main" id="{BB61DF7B-E702-8130-A596-3E7C795D7B0C}"/>
              </a:ext>
            </a:extLst>
          </p:cNvPr>
          <p:cNvSpPr txBox="1"/>
          <p:nvPr/>
        </p:nvSpPr>
        <p:spPr>
          <a:xfrm>
            <a:off x="2857500" y="5181600"/>
            <a:ext cx="990600" cy="369332"/>
          </a:xfrm>
          <a:prstGeom prst="rect">
            <a:avLst/>
          </a:prstGeom>
          <a:noFill/>
        </p:spPr>
        <p:txBody>
          <a:bodyPr wrap="square" rtlCol="0">
            <a:spAutoFit/>
          </a:bodyPr>
          <a:lstStyle/>
          <a:p>
            <a:pPr algn="ctr"/>
            <a:r>
              <a:rPr lang="en-US"/>
              <a:t>mask</a:t>
            </a:r>
          </a:p>
        </p:txBody>
      </p:sp>
    </p:spTree>
    <p:extLst>
      <p:ext uri="{BB962C8B-B14F-4D97-AF65-F5344CB8AC3E}">
        <p14:creationId xmlns:p14="http://schemas.microsoft.com/office/powerpoint/2010/main" val="25954334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CDBF94-DDF1-029D-55ED-0F83779D0E2E}"/>
              </a:ext>
            </a:extLst>
          </p:cNvPr>
          <p:cNvSpPr/>
          <p:nvPr/>
        </p:nvSpPr>
        <p:spPr>
          <a:xfrm>
            <a:off x="6096000" y="3138050"/>
            <a:ext cx="5722326" cy="9050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sz="2000" b="0" i="0" u="none" strike="noStrike" kern="0" cap="none" spc="0" normalizeH="0" baseline="0" noProof="0">
                <a:ln>
                  <a:noFill/>
                </a:ln>
                <a:solidFill>
                  <a:srgbClr val="7030A0"/>
                </a:solidFill>
                <a:effectLst/>
                <a:uLnTx/>
                <a:uFillTx/>
                <a:latin typeface="Arial"/>
                <a:ea typeface="+mn-ea"/>
                <a:cs typeface="+mn-cs"/>
              </a:rPr>
              <a:t>dmask_w = </a:t>
            </a:r>
            <a:r>
              <a:rPr kumimoji="0" lang="en-US" sz="2000" b="0" i="0" u="none" strike="noStrike" kern="0" cap="none" spc="0" normalizeH="0" baseline="0" noProof="0">
                <a:ln>
                  <a:noFill/>
                </a:ln>
                <a:solidFill>
                  <a:srgbClr val="00B050"/>
                </a:solidFill>
                <a:effectLst/>
                <a:uLnTx/>
                <a:uFillTx/>
                <a:latin typeface="Arial"/>
                <a:ea typeface="+mn-ea"/>
                <a:cs typeface="+mn-cs"/>
              </a:rPr>
              <a:t>len</a:t>
            </a:r>
            <a:r>
              <a:rPr kumimoji="0" lang="en-US" sz="2000" b="0" i="0" u="none" strike="noStrike" kern="0" cap="none" spc="0" normalizeH="0" baseline="0" noProof="0">
                <a:ln>
                  <a:noFill/>
                </a:ln>
                <a:solidFill>
                  <a:srgbClr val="0066FF"/>
                </a:solidFill>
                <a:effectLst/>
                <a:uLnTx/>
                <a:uFillTx/>
                <a:latin typeface="Arial"/>
                <a:ea typeface="+mn-ea"/>
                <a:cs typeface="+mn-cs"/>
              </a:rPr>
              <a:t>(set</a:t>
            </a:r>
            <a:r>
              <a:rPr kumimoji="0" lang="en-US" sz="2000" b="0" i="0" u="none" strike="noStrike" kern="0" cap="none" spc="0" normalizeH="0" baseline="0" noProof="0">
                <a:ln>
                  <a:noFill/>
                </a:ln>
                <a:solidFill>
                  <a:srgbClr val="FF3399"/>
                </a:solidFill>
                <a:effectLst/>
                <a:uLnTx/>
                <a:uFillTx/>
                <a:latin typeface="Arial"/>
                <a:ea typeface="+mn-ea"/>
                <a:cs typeface="+mn-cs"/>
              </a:rPr>
              <a:t>(</a:t>
            </a:r>
            <a:r>
              <a:rPr kumimoji="0" lang="en-US" sz="2000" b="0" i="0" u="none" strike="noStrike" kern="0" cap="none" spc="0" normalizeH="0" baseline="0" noProof="0">
                <a:ln>
                  <a:noFill/>
                </a:ln>
                <a:solidFill>
                  <a:srgbClr val="7030A0"/>
                </a:solidFill>
                <a:effectLst/>
                <a:uLnTx/>
                <a:uFillTx/>
                <a:latin typeface="Arial"/>
                <a:ea typeface="+mn-ea"/>
                <a:cs typeface="+mn-cs"/>
              </a:rPr>
              <a:t>np</a:t>
            </a:r>
            <a:r>
              <a:rPr kumimoji="0" lang="en-US" sz="2000" b="0" i="0" u="none" strike="noStrike" kern="0" cap="none" spc="0" normalizeH="0" baseline="0" noProof="0">
                <a:ln>
                  <a:noFill/>
                </a:ln>
                <a:solidFill>
                  <a:srgbClr val="0066FF"/>
                </a:solidFill>
                <a:effectLst/>
                <a:uLnTx/>
                <a:uFillTx/>
                <a:latin typeface="Arial"/>
                <a:ea typeface="+mn-ea"/>
                <a:cs typeface="+mn-cs"/>
              </a:rPr>
              <a:t>.</a:t>
            </a:r>
            <a:r>
              <a:rPr kumimoji="0" lang="en-US" sz="2000" b="0" i="0" u="none" strike="noStrike" kern="0" cap="none" spc="0" normalizeH="0" baseline="0" noProof="0">
                <a:ln>
                  <a:noFill/>
                </a:ln>
                <a:solidFill>
                  <a:srgbClr val="00B050"/>
                </a:solidFill>
                <a:effectLst/>
                <a:uLnTx/>
                <a:uFillTx/>
                <a:latin typeface="Arial"/>
                <a:ea typeface="+mn-ea"/>
                <a:cs typeface="+mn-cs"/>
              </a:rPr>
              <a:t>where</a:t>
            </a:r>
            <a:r>
              <a:rPr kumimoji="0" lang="en-US" sz="2000" b="0" i="0" u="none" strike="noStrike" kern="0" cap="none" spc="0" normalizeH="0" baseline="0" noProof="0">
                <a:ln>
                  <a:noFill/>
                </a:ln>
                <a:solidFill>
                  <a:srgbClr val="0066FF"/>
                </a:solidFill>
                <a:effectLst/>
                <a:uLnTx/>
                <a:uFillTx/>
                <a:latin typeface="Arial"/>
                <a:ea typeface="+mn-ea"/>
                <a:cs typeface="+mn-cs"/>
              </a:rPr>
              <a:t>(</a:t>
            </a:r>
            <a:r>
              <a:rPr kumimoji="0" lang="en-US" sz="2000" b="0" i="0" u="none" strike="noStrike" kern="0" cap="none" spc="0" normalizeH="0" baseline="0" noProof="0">
                <a:ln>
                  <a:noFill/>
                </a:ln>
                <a:solidFill>
                  <a:srgbClr val="7030A0"/>
                </a:solidFill>
                <a:effectLst/>
                <a:uLnTx/>
                <a:uFillTx/>
                <a:latin typeface="Arial"/>
                <a:ea typeface="+mn-ea"/>
                <a:cs typeface="+mn-cs"/>
              </a:rPr>
              <a:t>mask.T</a:t>
            </a:r>
            <a:r>
              <a:rPr kumimoji="0" lang="en-US" sz="2000" b="0" i="0" u="none" strike="noStrike" kern="0" cap="none" spc="0" normalizeH="0" baseline="0" noProof="0">
                <a:ln>
                  <a:noFill/>
                </a:ln>
                <a:solidFill>
                  <a:srgbClr val="FF3399"/>
                </a:solidFill>
                <a:effectLst/>
                <a:uLnTx/>
                <a:uFillTx/>
                <a:latin typeface="Arial"/>
                <a:ea typeface="+mn-ea"/>
                <a:cs typeface="+mn-cs"/>
              </a:rPr>
              <a:t>==</a:t>
            </a:r>
            <a:r>
              <a:rPr kumimoji="0" lang="en-US" sz="2000" b="0" i="0" u="none" strike="noStrike" kern="0" cap="none" spc="0" normalizeH="0" baseline="0" noProof="0">
                <a:ln>
                  <a:noFill/>
                </a:ln>
                <a:solidFill>
                  <a:srgbClr val="0066FF"/>
                </a:solidFill>
                <a:effectLst/>
                <a:uLnTx/>
                <a:uFillTx/>
                <a:latin typeface="Arial"/>
                <a:ea typeface="+mn-ea"/>
                <a:cs typeface="+mn-cs"/>
              </a:rPr>
              <a:t>255)[0]</a:t>
            </a:r>
            <a:r>
              <a:rPr kumimoji="0" lang="en-US" sz="2000" b="0" i="0" u="none" strike="noStrike" kern="0" cap="none" spc="0" normalizeH="0" baseline="0" noProof="0">
                <a:ln>
                  <a:noFill/>
                </a:ln>
                <a:solidFill>
                  <a:srgbClr val="FF3399"/>
                </a:solidFill>
                <a:effectLst/>
                <a:uLnTx/>
                <a:uFillTx/>
                <a:latin typeface="Arial"/>
                <a:ea typeface="+mn-ea"/>
                <a:cs typeface="+mn-cs"/>
              </a:rPr>
              <a:t>)</a:t>
            </a:r>
            <a:r>
              <a:rPr kumimoji="0" lang="en-US" sz="2000" b="0" i="0" u="none" strike="noStrike" kern="0" cap="none" spc="0" normalizeH="0" baseline="0" noProof="0">
                <a:ln>
                  <a:noFill/>
                </a:ln>
                <a:solidFill>
                  <a:srgbClr val="0066FF"/>
                </a:solidFill>
                <a:effectLst/>
                <a:uLnTx/>
                <a:uFillTx/>
                <a:latin typeface="Arial"/>
                <a:ea typeface="+mn-ea"/>
                <a:cs typeface="+mn-cs"/>
              </a:rPr>
              <a:t>)</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sz="2000" b="0" i="0" u="none" strike="noStrike" kern="0" cap="none" spc="0" normalizeH="0" baseline="0" noProof="0">
                <a:ln>
                  <a:noFill/>
                </a:ln>
                <a:solidFill>
                  <a:srgbClr val="7030A0"/>
                </a:solidFill>
                <a:effectLst/>
                <a:uLnTx/>
                <a:uFillTx/>
                <a:latin typeface="Arial"/>
                <a:ea typeface="+mn-ea"/>
                <a:cs typeface="+mn-cs"/>
              </a:rPr>
              <a:t>dmask_h = </a:t>
            </a:r>
            <a:r>
              <a:rPr kumimoji="0" lang="en-US" sz="2000" b="0" i="0" u="none" strike="noStrike" kern="0" cap="none" spc="0" normalizeH="0" baseline="0" noProof="0">
                <a:ln>
                  <a:noFill/>
                </a:ln>
                <a:solidFill>
                  <a:srgbClr val="00B050"/>
                </a:solidFill>
                <a:effectLst/>
                <a:uLnTx/>
                <a:uFillTx/>
                <a:latin typeface="Arial"/>
                <a:ea typeface="+mn-ea"/>
                <a:cs typeface="+mn-cs"/>
              </a:rPr>
              <a:t>len</a:t>
            </a:r>
            <a:r>
              <a:rPr kumimoji="0" lang="en-US" sz="2000" b="0" i="0" u="none" strike="noStrike" kern="0" cap="none" spc="0" normalizeH="0" baseline="0" noProof="0">
                <a:ln>
                  <a:noFill/>
                </a:ln>
                <a:solidFill>
                  <a:srgbClr val="0066FF"/>
                </a:solidFill>
                <a:effectLst/>
                <a:uLnTx/>
                <a:uFillTx/>
                <a:latin typeface="Arial"/>
                <a:ea typeface="+mn-ea"/>
                <a:cs typeface="+mn-cs"/>
              </a:rPr>
              <a:t>(set</a:t>
            </a:r>
            <a:r>
              <a:rPr kumimoji="0" lang="en-US" sz="2000" b="0" i="0" u="none" strike="noStrike" kern="0" cap="none" spc="0" normalizeH="0" baseline="0" noProof="0">
                <a:ln>
                  <a:noFill/>
                </a:ln>
                <a:solidFill>
                  <a:srgbClr val="FF3399"/>
                </a:solidFill>
                <a:effectLst/>
                <a:uLnTx/>
                <a:uFillTx/>
                <a:latin typeface="Arial"/>
                <a:ea typeface="+mn-ea"/>
                <a:cs typeface="+mn-cs"/>
              </a:rPr>
              <a:t>(</a:t>
            </a:r>
            <a:r>
              <a:rPr kumimoji="0" lang="en-US" sz="2000" b="0" i="0" u="none" strike="noStrike" kern="0" cap="none" spc="0" normalizeH="0" baseline="0" noProof="0">
                <a:ln>
                  <a:noFill/>
                </a:ln>
                <a:solidFill>
                  <a:srgbClr val="7030A0"/>
                </a:solidFill>
                <a:effectLst/>
                <a:uLnTx/>
                <a:uFillTx/>
                <a:latin typeface="Arial"/>
                <a:ea typeface="+mn-ea"/>
                <a:cs typeface="+mn-cs"/>
              </a:rPr>
              <a:t>np</a:t>
            </a:r>
            <a:r>
              <a:rPr kumimoji="0" lang="en-US" sz="2000" b="0" i="0" u="none" strike="noStrike" kern="0" cap="none" spc="0" normalizeH="0" baseline="0" noProof="0">
                <a:ln>
                  <a:noFill/>
                </a:ln>
                <a:solidFill>
                  <a:srgbClr val="0066FF"/>
                </a:solidFill>
                <a:effectLst/>
                <a:uLnTx/>
                <a:uFillTx/>
                <a:latin typeface="Arial"/>
                <a:ea typeface="+mn-ea"/>
                <a:cs typeface="+mn-cs"/>
              </a:rPr>
              <a:t>.</a:t>
            </a:r>
            <a:r>
              <a:rPr kumimoji="0" lang="en-US" sz="2000" b="0" i="0" u="none" strike="noStrike" kern="0" cap="none" spc="0" normalizeH="0" baseline="0" noProof="0">
                <a:ln>
                  <a:noFill/>
                </a:ln>
                <a:solidFill>
                  <a:srgbClr val="00B050"/>
                </a:solidFill>
                <a:effectLst/>
                <a:uLnTx/>
                <a:uFillTx/>
                <a:latin typeface="Arial"/>
                <a:ea typeface="+mn-ea"/>
                <a:cs typeface="+mn-cs"/>
              </a:rPr>
              <a:t>where</a:t>
            </a:r>
            <a:r>
              <a:rPr kumimoji="0" lang="en-US" sz="2000" b="0" i="0" u="none" strike="noStrike" kern="0" cap="none" spc="0" normalizeH="0" baseline="0" noProof="0">
                <a:ln>
                  <a:noFill/>
                </a:ln>
                <a:solidFill>
                  <a:srgbClr val="0066FF"/>
                </a:solidFill>
                <a:effectLst/>
                <a:uLnTx/>
                <a:uFillTx/>
                <a:latin typeface="Arial"/>
                <a:ea typeface="+mn-ea"/>
                <a:cs typeface="+mn-cs"/>
              </a:rPr>
              <a:t>(</a:t>
            </a:r>
            <a:r>
              <a:rPr kumimoji="0" lang="en-US" sz="2000" b="0" i="0" u="none" strike="noStrike" kern="0" cap="none" spc="0" normalizeH="0" baseline="0" noProof="0">
                <a:ln>
                  <a:noFill/>
                </a:ln>
                <a:solidFill>
                  <a:srgbClr val="7030A0"/>
                </a:solidFill>
                <a:effectLst/>
                <a:uLnTx/>
                <a:uFillTx/>
                <a:latin typeface="Arial"/>
                <a:ea typeface="+mn-ea"/>
                <a:cs typeface="+mn-cs"/>
              </a:rPr>
              <a:t>mask</a:t>
            </a:r>
            <a:r>
              <a:rPr kumimoji="0" lang="en-US" sz="2000" b="0" i="0" u="none" strike="noStrike" kern="0" cap="none" spc="0" normalizeH="0" baseline="0" noProof="0">
                <a:ln>
                  <a:noFill/>
                </a:ln>
                <a:solidFill>
                  <a:srgbClr val="FF3399"/>
                </a:solidFill>
                <a:effectLst/>
                <a:uLnTx/>
                <a:uFillTx/>
                <a:latin typeface="Arial"/>
                <a:ea typeface="+mn-ea"/>
                <a:cs typeface="+mn-cs"/>
              </a:rPr>
              <a:t>==</a:t>
            </a:r>
            <a:r>
              <a:rPr kumimoji="0" lang="en-US" sz="2000" b="0" i="0" u="none" strike="noStrike" kern="0" cap="none" spc="0" normalizeH="0" baseline="0" noProof="0">
                <a:ln>
                  <a:noFill/>
                </a:ln>
                <a:solidFill>
                  <a:srgbClr val="0066FF"/>
                </a:solidFill>
                <a:effectLst/>
                <a:uLnTx/>
                <a:uFillTx/>
                <a:latin typeface="Arial"/>
                <a:ea typeface="+mn-ea"/>
                <a:cs typeface="+mn-cs"/>
              </a:rPr>
              <a:t>255)[0]</a:t>
            </a:r>
            <a:r>
              <a:rPr kumimoji="0" lang="en-US" sz="2000" b="0" i="0" u="none" strike="noStrike" kern="0" cap="none" spc="0" normalizeH="0" baseline="0" noProof="0">
                <a:ln>
                  <a:noFill/>
                </a:ln>
                <a:solidFill>
                  <a:srgbClr val="FF3399"/>
                </a:solidFill>
                <a:effectLst/>
                <a:uLnTx/>
                <a:uFillTx/>
                <a:latin typeface="Arial"/>
                <a:ea typeface="+mn-ea"/>
                <a:cs typeface="+mn-cs"/>
              </a:rPr>
              <a:t>)</a:t>
            </a:r>
            <a:r>
              <a:rPr kumimoji="0" lang="en-US" sz="2000" b="0" i="0" u="none" strike="noStrike" kern="0" cap="none" spc="0" normalizeH="0" baseline="0" noProof="0">
                <a:ln>
                  <a:noFill/>
                </a:ln>
                <a:solidFill>
                  <a:srgbClr val="0066FF"/>
                </a:solidFill>
                <a:effectLst/>
                <a:uLnTx/>
                <a:uFillTx/>
                <a:latin typeface="Arial"/>
                <a:ea typeface="+mn-ea"/>
                <a:cs typeface="+mn-cs"/>
              </a:rPr>
              <a:t>)</a:t>
            </a:r>
          </a:p>
        </p:txBody>
      </p:sp>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2105199" y="-1466812"/>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1447800"/>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4999" y="381000"/>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Tìm kích thước của đối tượng</a:t>
            </a:r>
            <a:endParaRPr lang="en-US" kern="0" dirty="0">
              <a:solidFill>
                <a:schemeClr val="bg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6D257B4-ED08-74B4-E650-8AD7A792F01C}"/>
                  </a:ext>
                </a:extLst>
              </p:cNvPr>
              <p:cNvSpPr txBox="1"/>
              <p:nvPr/>
            </p:nvSpPr>
            <p:spPr>
              <a:xfrm>
                <a:off x="457200" y="-3505200"/>
                <a:ext cx="9509858" cy="1815882"/>
              </a:xfrm>
              <a:prstGeom prst="rect">
                <a:avLst/>
              </a:prstGeom>
              <a:noFill/>
            </p:spPr>
            <p:txBody>
              <a:bodyPr wrap="square">
                <a:spAutoFit/>
              </a:bodyPr>
              <a:lstStyle/>
              <a:p>
                <a:pPr marL="457200" indent="-457200">
                  <a:buFont typeface="Courier New" panose="02070309020205020404" pitchFamily="49" charset="0"/>
                  <a:buChar char="o"/>
                </a:pPr>
                <a:r>
                  <a:rPr lang="en-US" sz="2800">
                    <a:solidFill>
                      <a:schemeClr val="bg1"/>
                    </a:solidFill>
                  </a:rPr>
                  <a:t>Tìm kích thước của đối tượng cần xóa </a:t>
                </a:r>
                <a14:m>
                  <m:oMath xmlns:m="http://schemas.openxmlformats.org/officeDocument/2006/math">
                    <m:r>
                      <a:rPr lang="en-US" sz="2800" b="0" i="1" smtClean="0">
                        <a:solidFill>
                          <a:schemeClr val="bg1"/>
                        </a:solidFill>
                        <a:latin typeface="Cambria Math" panose="02040503050406030204" pitchFamily="18" charset="0"/>
                      </a:rPr>
                      <m:t>⇒</m:t>
                    </m:r>
                  </m:oMath>
                </a14:m>
                <a:r>
                  <a:rPr lang="en-US" sz="2800">
                    <a:solidFill>
                      <a:schemeClr val="bg1"/>
                    </a:solidFill>
                  </a:rPr>
                  <a:t> Số lượng đường seam tối thiểu để xóa hết đối tượng. </a:t>
                </a:r>
              </a:p>
              <a:p>
                <a:pPr marL="457200" indent="-457200">
                  <a:buFont typeface="Courier New" panose="02070309020205020404" pitchFamily="49" charset="0"/>
                  <a:buChar char="o"/>
                </a:pPr>
                <a:r>
                  <a:rPr lang="en-US" sz="2800">
                    <a:solidFill>
                      <a:schemeClr val="bg1"/>
                    </a:solidFill>
                  </a:rPr>
                  <a:t>Input: 1 mask </a:t>
                </a:r>
                <a14:m>
                  <m:oMath xmlns:m="http://schemas.openxmlformats.org/officeDocument/2006/math">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𝑤</m:t>
                        </m:r>
                      </m:e>
                    </m:d>
                  </m:oMath>
                </a14:m>
                <a:r>
                  <a:rPr lang="en-US" sz="2800">
                    <a:solidFill>
                      <a:schemeClr val="bg1"/>
                    </a:solidFill>
                  </a:rPr>
                  <a:t> </a:t>
                </a:r>
              </a:p>
              <a:p>
                <a:pPr marL="457200" indent="-457200">
                  <a:buFont typeface="Courier New" panose="02070309020205020404" pitchFamily="49" charset="0"/>
                  <a:buChar char="o"/>
                </a:pPr>
                <a:r>
                  <a:rPr lang="en-US" sz="2800">
                    <a:solidFill>
                      <a:schemeClr val="bg1"/>
                    </a:solidFill>
                  </a:rPr>
                  <a:t>Output: dmask </a:t>
                </a:r>
                <a14:m>
                  <m:oMath xmlns:m="http://schemas.openxmlformats.org/officeDocument/2006/math">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𝑖𝑛𝑡</m:t>
                        </m:r>
                      </m:e>
                    </m:d>
                  </m:oMath>
                </a14:m>
                <a:endParaRPr lang="en-US" sz="2800">
                  <a:solidFill>
                    <a:schemeClr val="bg1"/>
                  </a:solidFill>
                </a:endParaRPr>
              </a:p>
            </p:txBody>
          </p:sp>
        </mc:Choice>
        <mc:Fallback xmlns="">
          <p:sp>
            <p:nvSpPr>
              <p:cNvPr id="33" name="TextBox 32">
                <a:extLst>
                  <a:ext uri="{FF2B5EF4-FFF2-40B4-BE49-F238E27FC236}">
                    <a16:creationId xmlns:a16="http://schemas.microsoft.com/office/drawing/2014/main" id="{36D257B4-ED08-74B4-E650-8AD7A792F01C}"/>
                  </a:ext>
                </a:extLst>
              </p:cNvPr>
              <p:cNvSpPr txBox="1">
                <a:spLocks noRot="1" noChangeAspect="1" noMove="1" noResize="1" noEditPoints="1" noAdjustHandles="1" noChangeArrowheads="1" noChangeShapeType="1" noTextEdit="1"/>
              </p:cNvSpPr>
              <p:nvPr/>
            </p:nvSpPr>
            <p:spPr>
              <a:xfrm>
                <a:off x="457200" y="-3505200"/>
                <a:ext cx="9509858" cy="1815882"/>
              </a:xfrm>
              <a:prstGeom prst="rect">
                <a:avLst/>
              </a:prstGeom>
              <a:blipFill>
                <a:blip r:embed="rId4"/>
                <a:stretch>
                  <a:fillRect l="-1154" t="-3356" b="-8725"/>
                </a:stretch>
              </a:blipFill>
            </p:spPr>
            <p:txBody>
              <a:bodyPr/>
              <a:lstStyle/>
              <a:p>
                <a:r>
                  <a:rPr lang="en-US">
                    <a:noFill/>
                  </a:rPr>
                  <a:t> </a:t>
                </a:r>
              </a:p>
            </p:txBody>
          </p:sp>
        </mc:Fallback>
      </mc:AlternateContent>
      <p:sp>
        <p:nvSpPr>
          <p:cNvPr id="9" name="Content Placeholder 8">
            <a:extLst>
              <a:ext uri="{FF2B5EF4-FFF2-40B4-BE49-F238E27FC236}">
                <a16:creationId xmlns:a16="http://schemas.microsoft.com/office/drawing/2014/main" id="{02ABD117-9826-02FA-1285-3A1CC05D63E3}"/>
              </a:ext>
            </a:extLst>
          </p:cNvPr>
          <p:cNvSpPr txBox="1">
            <a:spLocks/>
          </p:cNvSpPr>
          <p:nvPr/>
        </p:nvSpPr>
        <p:spPr>
          <a:xfrm>
            <a:off x="6337300" y="2221614"/>
            <a:ext cx="5994400" cy="2971799"/>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1" fontAlgn="base" hangingPunct="1">
              <a:spcBef>
                <a:spcPct val="20000"/>
              </a:spcBef>
              <a:spcAft>
                <a:spcPct val="0"/>
              </a:spcAft>
              <a:buChar char="•"/>
              <a:defRPr sz="2800">
                <a:solidFill>
                  <a:srgbClr val="0066FF"/>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 typeface="Arial" panose="020B0604020202020204" pitchFamily="34" charset="0"/>
              <a:buNone/>
            </a:pPr>
            <a:endParaRPr lang="en-US" sz="2600" kern="0"/>
          </a:p>
        </p:txBody>
      </p:sp>
      <p:graphicFrame>
        <p:nvGraphicFramePr>
          <p:cNvPr id="10" name="Table 6">
            <a:extLst>
              <a:ext uri="{FF2B5EF4-FFF2-40B4-BE49-F238E27FC236}">
                <a16:creationId xmlns:a16="http://schemas.microsoft.com/office/drawing/2014/main" id="{ABE85315-191E-09D1-7AA6-E48266AAC5B7}"/>
              </a:ext>
            </a:extLst>
          </p:cNvPr>
          <p:cNvGraphicFramePr>
            <a:graphicFrameLocks noGrp="1"/>
          </p:cNvGraphicFramePr>
          <p:nvPr/>
        </p:nvGraphicFramePr>
        <p:xfrm>
          <a:off x="1066800" y="2286000"/>
          <a:ext cx="4572000" cy="275553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328455914"/>
                    </a:ext>
                  </a:extLst>
                </a:gridCol>
                <a:gridCol w="457200">
                  <a:extLst>
                    <a:ext uri="{9D8B030D-6E8A-4147-A177-3AD203B41FA5}">
                      <a16:colId xmlns:a16="http://schemas.microsoft.com/office/drawing/2014/main" val="4218726619"/>
                    </a:ext>
                  </a:extLst>
                </a:gridCol>
                <a:gridCol w="457200">
                  <a:extLst>
                    <a:ext uri="{9D8B030D-6E8A-4147-A177-3AD203B41FA5}">
                      <a16:colId xmlns:a16="http://schemas.microsoft.com/office/drawing/2014/main" val="1211648338"/>
                    </a:ext>
                  </a:extLst>
                </a:gridCol>
                <a:gridCol w="457200">
                  <a:extLst>
                    <a:ext uri="{9D8B030D-6E8A-4147-A177-3AD203B41FA5}">
                      <a16:colId xmlns:a16="http://schemas.microsoft.com/office/drawing/2014/main" val="3196906006"/>
                    </a:ext>
                  </a:extLst>
                </a:gridCol>
                <a:gridCol w="457200">
                  <a:extLst>
                    <a:ext uri="{9D8B030D-6E8A-4147-A177-3AD203B41FA5}">
                      <a16:colId xmlns:a16="http://schemas.microsoft.com/office/drawing/2014/main" val="1552856196"/>
                    </a:ext>
                  </a:extLst>
                </a:gridCol>
                <a:gridCol w="457200">
                  <a:extLst>
                    <a:ext uri="{9D8B030D-6E8A-4147-A177-3AD203B41FA5}">
                      <a16:colId xmlns:a16="http://schemas.microsoft.com/office/drawing/2014/main" val="125549456"/>
                    </a:ext>
                  </a:extLst>
                </a:gridCol>
                <a:gridCol w="457200">
                  <a:extLst>
                    <a:ext uri="{9D8B030D-6E8A-4147-A177-3AD203B41FA5}">
                      <a16:colId xmlns:a16="http://schemas.microsoft.com/office/drawing/2014/main" val="2100230541"/>
                    </a:ext>
                  </a:extLst>
                </a:gridCol>
                <a:gridCol w="457200">
                  <a:extLst>
                    <a:ext uri="{9D8B030D-6E8A-4147-A177-3AD203B41FA5}">
                      <a16:colId xmlns:a16="http://schemas.microsoft.com/office/drawing/2014/main" val="301356023"/>
                    </a:ext>
                  </a:extLst>
                </a:gridCol>
                <a:gridCol w="457200">
                  <a:extLst>
                    <a:ext uri="{9D8B030D-6E8A-4147-A177-3AD203B41FA5}">
                      <a16:colId xmlns:a16="http://schemas.microsoft.com/office/drawing/2014/main" val="2813589119"/>
                    </a:ext>
                  </a:extLst>
                </a:gridCol>
                <a:gridCol w="457200">
                  <a:extLst>
                    <a:ext uri="{9D8B030D-6E8A-4147-A177-3AD203B41FA5}">
                      <a16:colId xmlns:a16="http://schemas.microsoft.com/office/drawing/2014/main" val="1293952159"/>
                    </a:ext>
                  </a:extLst>
                </a:gridCol>
              </a:tblGrid>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4114705428"/>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2853230410"/>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3632423253"/>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1887601216"/>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bg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2149987971"/>
                  </a:ext>
                </a:extLst>
              </a:tr>
              <a:tr h="459255">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tc>
                  <a:txBody>
                    <a:bodyPr/>
                    <a:lstStyle/>
                    <a:p>
                      <a:pPr algn="ctr"/>
                      <a:endParaRPr lang="en-US"/>
                    </a:p>
                  </a:txBody>
                  <a:tcPr anchor="ctr">
                    <a:solidFill>
                      <a:schemeClr val="tx1"/>
                    </a:solidFill>
                  </a:tcPr>
                </a:tc>
                <a:extLst>
                  <a:ext uri="{0D108BD9-81ED-4DB2-BD59-A6C34878D82A}">
                    <a16:rowId xmlns:a16="http://schemas.microsoft.com/office/drawing/2014/main" val="3988426991"/>
                  </a:ext>
                </a:extLst>
              </a:tr>
            </a:tbl>
          </a:graphicData>
        </a:graphic>
      </p:graphicFrame>
      <p:sp>
        <p:nvSpPr>
          <p:cNvPr id="11" name="TextBox 10">
            <a:extLst>
              <a:ext uri="{FF2B5EF4-FFF2-40B4-BE49-F238E27FC236}">
                <a16:creationId xmlns:a16="http://schemas.microsoft.com/office/drawing/2014/main" id="{BB61DF7B-E702-8130-A596-3E7C795D7B0C}"/>
              </a:ext>
            </a:extLst>
          </p:cNvPr>
          <p:cNvSpPr txBox="1"/>
          <p:nvPr/>
        </p:nvSpPr>
        <p:spPr>
          <a:xfrm>
            <a:off x="2857500" y="5181600"/>
            <a:ext cx="990600" cy="369332"/>
          </a:xfrm>
          <a:prstGeom prst="rect">
            <a:avLst/>
          </a:prstGeom>
          <a:noFill/>
        </p:spPr>
        <p:txBody>
          <a:bodyPr wrap="square" rtlCol="0">
            <a:spAutoFit/>
          </a:bodyPr>
          <a:lstStyle/>
          <a:p>
            <a:pPr algn="ctr"/>
            <a:r>
              <a:rPr lang="en-US"/>
              <a:t>mask</a:t>
            </a:r>
          </a:p>
        </p:txBody>
      </p:sp>
    </p:spTree>
    <p:extLst>
      <p:ext uri="{BB962C8B-B14F-4D97-AF65-F5344CB8AC3E}">
        <p14:creationId xmlns:p14="http://schemas.microsoft.com/office/powerpoint/2010/main" val="41329118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9" name="Rectangle 8">
            <a:extLst>
              <a:ext uri="{FF2B5EF4-FFF2-40B4-BE49-F238E27FC236}">
                <a16:creationId xmlns:a16="http://schemas.microsoft.com/office/drawing/2014/main" id="{ACFDCACF-F2F0-5D30-7B37-DB9DC1C467DF}"/>
              </a:ext>
            </a:extLst>
          </p:cNvPr>
          <p:cNvSpPr/>
          <p:nvPr/>
        </p:nvSpPr>
        <p:spPr>
          <a:xfrm>
            <a:off x="5641200" y="4531311"/>
            <a:ext cx="4648200" cy="1660942"/>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F135F58-6559-4C14-4E1D-8F21A6C387FB}"/>
              </a:ext>
            </a:extLst>
          </p:cNvPr>
          <p:cNvSpPr/>
          <p:nvPr/>
        </p:nvSpPr>
        <p:spPr>
          <a:xfrm>
            <a:off x="5581651" y="2680963"/>
            <a:ext cx="4648200" cy="1660942"/>
          </a:xfrm>
          <a:prstGeom prst="rect">
            <a:avLst/>
          </a:prstGeom>
          <a:solidFill>
            <a:srgbClr val="FFFF99"/>
          </a:solid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lowchart: Data 10">
            <a:extLst>
              <a:ext uri="{FF2B5EF4-FFF2-40B4-BE49-F238E27FC236}">
                <a16:creationId xmlns:a16="http://schemas.microsoft.com/office/drawing/2014/main" id="{0621B0E0-EC76-53BE-956D-70D6A44E22CA}"/>
              </a:ext>
            </a:extLst>
          </p:cNvPr>
          <p:cNvSpPr/>
          <p:nvPr/>
        </p:nvSpPr>
        <p:spPr>
          <a:xfrm>
            <a:off x="1674000" y="3235911"/>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12" name="Rectangle 11">
            <a:extLst>
              <a:ext uri="{FF2B5EF4-FFF2-40B4-BE49-F238E27FC236}">
                <a16:creationId xmlns:a16="http://schemas.microsoft.com/office/drawing/2014/main" id="{7F8858D3-06FF-0B85-9AFB-F933D61384C0}"/>
              </a:ext>
            </a:extLst>
          </p:cNvPr>
          <p:cNvSpPr/>
          <p:nvPr/>
        </p:nvSpPr>
        <p:spPr>
          <a:xfrm>
            <a:off x="3921903" y="3207336"/>
            <a:ext cx="1371600" cy="914400"/>
          </a:xfrm>
          <a:prstGeom prst="rect">
            <a:avLst/>
          </a:prstGeom>
          <a:solidFill>
            <a:srgbClr val="CCFFFF"/>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13" name="Rectangle 12">
            <a:extLst>
              <a:ext uri="{FF2B5EF4-FFF2-40B4-BE49-F238E27FC236}">
                <a16:creationId xmlns:a16="http://schemas.microsoft.com/office/drawing/2014/main" id="{08C1D44B-3BA1-5ADB-01D9-022291A885C2}"/>
              </a:ext>
            </a:extLst>
          </p:cNvPr>
          <p:cNvSpPr/>
          <p:nvPr/>
        </p:nvSpPr>
        <p:spPr>
          <a:xfrm>
            <a:off x="6060302" y="3265990"/>
            <a:ext cx="1143000" cy="800100"/>
          </a:xfrm>
          <a:prstGeom prst="rect">
            <a:avLst/>
          </a:prstGeom>
          <a:solidFill>
            <a:srgbClr val="FF9933"/>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4" name="Rectangle 13">
            <a:extLst>
              <a:ext uri="{FF2B5EF4-FFF2-40B4-BE49-F238E27FC236}">
                <a16:creationId xmlns:a16="http://schemas.microsoft.com/office/drawing/2014/main" id="{3C63E4AC-251C-BBB7-04CB-8EE5054A3CE0}"/>
              </a:ext>
            </a:extLst>
          </p:cNvPr>
          <p:cNvSpPr/>
          <p:nvPr/>
        </p:nvSpPr>
        <p:spPr>
          <a:xfrm>
            <a:off x="7470000"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5" name="Rectangle 14">
            <a:extLst>
              <a:ext uri="{FF2B5EF4-FFF2-40B4-BE49-F238E27FC236}">
                <a16:creationId xmlns:a16="http://schemas.microsoft.com/office/drawing/2014/main" id="{E7FD8B50-F7EE-BF5F-77AB-06B930B167E0}"/>
              </a:ext>
            </a:extLst>
          </p:cNvPr>
          <p:cNvSpPr/>
          <p:nvPr/>
        </p:nvSpPr>
        <p:spPr>
          <a:xfrm>
            <a:off x="8879698" y="3264486"/>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16" name="Rectangle 15">
            <a:extLst>
              <a:ext uri="{FF2B5EF4-FFF2-40B4-BE49-F238E27FC236}">
                <a16:creationId xmlns:a16="http://schemas.microsoft.com/office/drawing/2014/main" id="{26E753EF-8D59-5AF2-7A7D-EF5CD5BEBD7A}"/>
              </a:ext>
            </a:extLst>
          </p:cNvPr>
          <p:cNvSpPr/>
          <p:nvPr/>
        </p:nvSpPr>
        <p:spPr>
          <a:xfrm>
            <a:off x="6060302" y="4761415"/>
            <a:ext cx="1143000" cy="800100"/>
          </a:xfrm>
          <a:prstGeom prst="rect">
            <a:avLst/>
          </a:prstGeom>
          <a:solidFill>
            <a:srgbClr val="FFFF9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17" name="Rectangle 16">
            <a:extLst>
              <a:ext uri="{FF2B5EF4-FFF2-40B4-BE49-F238E27FC236}">
                <a16:creationId xmlns:a16="http://schemas.microsoft.com/office/drawing/2014/main" id="{D7B9DC04-ABF6-FD68-E323-2CFA2804A118}"/>
              </a:ext>
            </a:extLst>
          </p:cNvPr>
          <p:cNvSpPr/>
          <p:nvPr/>
        </p:nvSpPr>
        <p:spPr>
          <a:xfrm>
            <a:off x="7470000" y="4759911"/>
            <a:ext cx="1143000" cy="800100"/>
          </a:xfrm>
          <a:prstGeom prst="rect">
            <a:avLst/>
          </a:prstGeom>
          <a:solidFill>
            <a:srgbClr val="FFFF99"/>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8" name="Rectangle 17">
            <a:extLst>
              <a:ext uri="{FF2B5EF4-FFF2-40B4-BE49-F238E27FC236}">
                <a16:creationId xmlns:a16="http://schemas.microsoft.com/office/drawing/2014/main" id="{81D9B42D-245F-B55E-F3FE-4257181576A4}"/>
              </a:ext>
            </a:extLst>
          </p:cNvPr>
          <p:cNvSpPr/>
          <p:nvPr/>
        </p:nvSpPr>
        <p:spPr>
          <a:xfrm>
            <a:off x="8879698" y="4759911"/>
            <a:ext cx="1143000" cy="800100"/>
          </a:xfrm>
          <a:prstGeom prst="rect">
            <a:avLst/>
          </a:prstGeom>
          <a:solidFill>
            <a:srgbClr val="FFFF99"/>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9" name="Flowchart: Data 18">
            <a:extLst>
              <a:ext uri="{FF2B5EF4-FFF2-40B4-BE49-F238E27FC236}">
                <a16:creationId xmlns:a16="http://schemas.microsoft.com/office/drawing/2014/main" id="{E102A7F9-489D-DCD0-908D-3DB452875D93}"/>
              </a:ext>
            </a:extLst>
          </p:cNvPr>
          <p:cNvSpPr/>
          <p:nvPr/>
        </p:nvSpPr>
        <p:spPr>
          <a:xfrm>
            <a:off x="3532706" y="4731336"/>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20" name="Straight Arrow Connector 19">
            <a:extLst>
              <a:ext uri="{FF2B5EF4-FFF2-40B4-BE49-F238E27FC236}">
                <a16:creationId xmlns:a16="http://schemas.microsoft.com/office/drawing/2014/main" id="{5936B6E7-74F3-D717-FCFE-E31CC2C6D644}"/>
              </a:ext>
            </a:extLst>
          </p:cNvPr>
          <p:cNvCxnSpPr>
            <a:cxnSpLocks/>
            <a:stCxn id="11" idx="5"/>
            <a:endCxn id="12" idx="1"/>
          </p:cNvCxnSpPr>
          <p:nvPr/>
        </p:nvCxnSpPr>
        <p:spPr>
          <a:xfrm>
            <a:off x="3251340" y="3664536"/>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B7379A-FA8D-73E4-4DE9-24599CF1AF5A}"/>
              </a:ext>
            </a:extLst>
          </p:cNvPr>
          <p:cNvCxnSpPr>
            <a:cxnSpLocks/>
            <a:stCxn id="12" idx="3"/>
            <a:endCxn id="13" idx="1"/>
          </p:cNvCxnSpPr>
          <p:nvPr/>
        </p:nvCxnSpPr>
        <p:spPr>
          <a:xfrm>
            <a:off x="5293503" y="3664536"/>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169A6-5541-113E-3172-1B7B5FDABE4E}"/>
              </a:ext>
            </a:extLst>
          </p:cNvPr>
          <p:cNvCxnSpPr>
            <a:cxnSpLocks/>
            <a:stCxn id="13" idx="3"/>
            <a:endCxn id="14" idx="1"/>
          </p:cNvCxnSpPr>
          <p:nvPr/>
        </p:nvCxnSpPr>
        <p:spPr>
          <a:xfrm flipV="1">
            <a:off x="7203302" y="3664536"/>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9E9398-9A60-3634-D81B-38C74F676644}"/>
              </a:ext>
            </a:extLst>
          </p:cNvPr>
          <p:cNvCxnSpPr>
            <a:cxnSpLocks/>
            <a:stCxn id="14" idx="3"/>
            <a:endCxn id="15" idx="1"/>
          </p:cNvCxnSpPr>
          <p:nvPr/>
        </p:nvCxnSpPr>
        <p:spPr>
          <a:xfrm>
            <a:off x="8613000" y="3664536"/>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B3D48-5174-6AC2-FAF4-D08857D94B5A}"/>
              </a:ext>
            </a:extLst>
          </p:cNvPr>
          <p:cNvCxnSpPr>
            <a:cxnSpLocks/>
            <a:stCxn id="18" idx="1"/>
            <a:endCxn id="17" idx="3"/>
          </p:cNvCxnSpPr>
          <p:nvPr/>
        </p:nvCxnSpPr>
        <p:spPr>
          <a:xfrm flipH="1">
            <a:off x="8613000" y="5159961"/>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1310AB-4F00-0CF9-4B8C-0854F3E786AC}"/>
              </a:ext>
            </a:extLst>
          </p:cNvPr>
          <p:cNvCxnSpPr>
            <a:cxnSpLocks/>
            <a:stCxn id="17" idx="1"/>
            <a:endCxn id="16" idx="3"/>
          </p:cNvCxnSpPr>
          <p:nvPr/>
        </p:nvCxnSpPr>
        <p:spPr>
          <a:xfrm flipH="1">
            <a:off x="7203302" y="5159961"/>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131AF8-EEDE-0E4A-839E-60446D752286}"/>
              </a:ext>
            </a:extLst>
          </p:cNvPr>
          <p:cNvCxnSpPr>
            <a:cxnSpLocks/>
            <a:stCxn id="16" idx="1"/>
            <a:endCxn id="19" idx="5"/>
          </p:cNvCxnSpPr>
          <p:nvPr/>
        </p:nvCxnSpPr>
        <p:spPr>
          <a:xfrm flipH="1" flipV="1">
            <a:off x="5110046" y="5159961"/>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8ADF18-88C5-FD26-44A1-DB4F3AD9678F}"/>
              </a:ext>
            </a:extLst>
          </p:cNvPr>
          <p:cNvCxnSpPr>
            <a:cxnSpLocks/>
            <a:stCxn id="15" idx="3"/>
          </p:cNvCxnSpPr>
          <p:nvPr/>
        </p:nvCxnSpPr>
        <p:spPr>
          <a:xfrm>
            <a:off x="10022698" y="3664536"/>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DBF5B2-C832-9599-03A8-8115CFF3BDEB}"/>
              </a:ext>
            </a:extLst>
          </p:cNvPr>
          <p:cNvCxnSpPr>
            <a:cxnSpLocks/>
          </p:cNvCxnSpPr>
          <p:nvPr/>
        </p:nvCxnSpPr>
        <p:spPr>
          <a:xfrm>
            <a:off x="10518000" y="3664536"/>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0A2D1A-2B33-DB1F-3CAB-85F4876E08FC}"/>
              </a:ext>
            </a:extLst>
          </p:cNvPr>
          <p:cNvCxnSpPr>
            <a:cxnSpLocks/>
            <a:endCxn id="18" idx="3"/>
          </p:cNvCxnSpPr>
          <p:nvPr/>
        </p:nvCxnSpPr>
        <p:spPr>
          <a:xfrm flipH="1">
            <a:off x="10022698" y="5159961"/>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5C8012-DC79-2C65-71E2-0B93A8C84D13}"/>
              </a:ext>
            </a:extLst>
          </p:cNvPr>
          <p:cNvSpPr txBox="1"/>
          <p:nvPr/>
        </p:nvSpPr>
        <p:spPr>
          <a:xfrm>
            <a:off x="6993749" y="2695129"/>
            <a:ext cx="2095498" cy="369332"/>
          </a:xfrm>
          <a:prstGeom prst="rect">
            <a:avLst/>
          </a:prstGeom>
          <a:noFill/>
        </p:spPr>
        <p:txBody>
          <a:bodyPr wrap="square" rtlCol="0">
            <a:spAutoFit/>
          </a:bodyPr>
          <a:lstStyle/>
          <a:p>
            <a:pPr algn="ctr"/>
            <a:r>
              <a:rPr lang="en-US" b="1"/>
              <a:t>Remove object</a:t>
            </a:r>
          </a:p>
        </p:txBody>
      </p:sp>
      <p:sp>
        <p:nvSpPr>
          <p:cNvPr id="31" name="TextBox 30">
            <a:extLst>
              <a:ext uri="{FF2B5EF4-FFF2-40B4-BE49-F238E27FC236}">
                <a16:creationId xmlns:a16="http://schemas.microsoft.com/office/drawing/2014/main" id="{A0BD2E4A-FB37-0743-4B9D-BDC45D2FF1C5}"/>
              </a:ext>
            </a:extLst>
          </p:cNvPr>
          <p:cNvSpPr txBox="1"/>
          <p:nvPr/>
        </p:nvSpPr>
        <p:spPr>
          <a:xfrm>
            <a:off x="6774674" y="5784123"/>
            <a:ext cx="2533649" cy="369332"/>
          </a:xfrm>
          <a:prstGeom prst="rect">
            <a:avLst/>
          </a:prstGeom>
          <a:noFill/>
        </p:spPr>
        <p:txBody>
          <a:bodyPr wrap="square" rtlCol="0">
            <a:spAutoFit/>
          </a:bodyPr>
          <a:lstStyle/>
          <a:p>
            <a:pPr algn="ctr"/>
            <a:r>
              <a:rPr lang="en-US" b="1"/>
              <a:t>Regain original size</a:t>
            </a:r>
          </a:p>
        </p:txBody>
      </p:sp>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4999" y="1804252"/>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Xóa đối tượng khỏi ảnh</a:t>
            </a:r>
            <a:endParaRPr lang="en-US" kern="0" dirty="0">
              <a:solidFill>
                <a:schemeClr val="bg1"/>
              </a:solidFill>
            </a:endParaRPr>
          </a:p>
        </p:txBody>
      </p:sp>
    </p:spTree>
    <p:extLst>
      <p:ext uri="{BB962C8B-B14F-4D97-AF65-F5344CB8AC3E}">
        <p14:creationId xmlns:p14="http://schemas.microsoft.com/office/powerpoint/2010/main" val="1702379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5"/>
                                        </p:tgtEl>
                                      </p:cBhvr>
                                    </p:animEffect>
                                    <p:animScale>
                                      <p:cBhvr>
                                        <p:cTn id="10" dur="250" autoRev="1" fill="hold"/>
                                        <p:tgtEl>
                                          <p:spTgt spid="15"/>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3"/>
                                        </p:tgtEl>
                                      </p:cBhvr>
                                    </p:animEffect>
                                    <p:animScale>
                                      <p:cBhvr>
                                        <p:cTn id="16" dur="250" autoRev="1" fill="hold"/>
                                        <p:tgtEl>
                                          <p:spTgt spid="13"/>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30"/>
                                        </p:tgtEl>
                                      </p:cBhvr>
                                    </p:animEffect>
                                    <p:animScale>
                                      <p:cBhvr>
                                        <p:cTn id="19"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4999" y="1804252"/>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Xóa đối tượng khỏi ảnh</a:t>
            </a:r>
            <a:endParaRPr lang="en-US" kern="0" dirty="0">
              <a:solidFill>
                <a:schemeClr val="bg1"/>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341620E-36C6-F619-2446-3B424FEA6EF1}"/>
                  </a:ext>
                </a:extLst>
              </p:cNvPr>
              <p:cNvSpPr txBox="1"/>
              <p:nvPr/>
            </p:nvSpPr>
            <p:spPr>
              <a:xfrm>
                <a:off x="1295400" y="2982022"/>
                <a:ext cx="6629400" cy="1384995"/>
              </a:xfrm>
              <a:prstGeom prst="rect">
                <a:avLst/>
              </a:prstGeom>
              <a:noFill/>
            </p:spPr>
            <p:txBody>
              <a:bodyPr wrap="square">
                <a:spAutoFit/>
              </a:bodyPr>
              <a:lstStyle/>
              <a:p>
                <a:r>
                  <a:rPr lang="en-US" sz="2800">
                    <a:solidFill>
                      <a:schemeClr val="bg1"/>
                    </a:solidFill>
                  </a:rPr>
                  <a:t>Xóa đối tượng khỏi ảnh </a:t>
                </a:r>
              </a:p>
              <a:p>
                <a:r>
                  <a:rPr lang="en-US" sz="2800">
                    <a:solidFill>
                      <a:schemeClr val="bg1"/>
                    </a:solidFill>
                  </a:rPr>
                  <a:t>Input: 1 ảnh </a:t>
                </a:r>
                <a14:m>
                  <m:oMath xmlns:m="http://schemas.openxmlformats.org/officeDocument/2006/math">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𝑤</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𝑐</m:t>
                        </m:r>
                      </m:e>
                    </m:d>
                  </m:oMath>
                </a14:m>
                <a:r>
                  <a:rPr lang="en-US" sz="2800">
                    <a:solidFill>
                      <a:schemeClr val="bg1"/>
                    </a:solidFill>
                  </a:rPr>
                  <a:t>, 1 mask </a:t>
                </a:r>
                <a14:m>
                  <m:oMath xmlns:m="http://schemas.openxmlformats.org/officeDocument/2006/math">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𝑤</m:t>
                        </m:r>
                      </m:e>
                    </m:d>
                  </m:oMath>
                </a14:m>
                <a:r>
                  <a:rPr lang="en-US" sz="2800">
                    <a:solidFill>
                      <a:schemeClr val="bg1"/>
                    </a:solidFill>
                  </a:rPr>
                  <a:t> </a:t>
                </a:r>
              </a:p>
              <a:p>
                <a:r>
                  <a:rPr lang="en-US" sz="2800">
                    <a:solidFill>
                      <a:schemeClr val="bg1"/>
                    </a:solidFill>
                  </a:rPr>
                  <a:t>Output: 1 ảnh </a:t>
                </a:r>
                <a14:m>
                  <m:oMath xmlns:m="http://schemas.openxmlformats.org/officeDocument/2006/math">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h</m:t>
                        </m:r>
                        <m:r>
                          <a:rPr lang="en-US" sz="2800" b="0" i="1" smtClean="0">
                            <a:solidFill>
                              <a:schemeClr val="bg1"/>
                            </a:solidFill>
                            <a:latin typeface="Cambria Math" panose="02040503050406030204" pitchFamily="18" charset="0"/>
                          </a:rPr>
                          <m:t>×</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𝑤</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𝑑𝑚𝑎𝑠𝑘</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𝑐</m:t>
                        </m:r>
                      </m:e>
                    </m:d>
                  </m:oMath>
                </a14:m>
                <a:endParaRPr lang="en-US" sz="2800">
                  <a:solidFill>
                    <a:schemeClr val="bg1"/>
                  </a:solidFill>
                </a:endParaRPr>
              </a:p>
            </p:txBody>
          </p:sp>
        </mc:Choice>
        <mc:Fallback xmlns="">
          <p:sp>
            <p:nvSpPr>
              <p:cNvPr id="34" name="TextBox 33">
                <a:extLst>
                  <a:ext uri="{FF2B5EF4-FFF2-40B4-BE49-F238E27FC236}">
                    <a16:creationId xmlns:a16="http://schemas.microsoft.com/office/drawing/2014/main" id="{1341620E-36C6-F619-2446-3B424FEA6EF1}"/>
                  </a:ext>
                </a:extLst>
              </p:cNvPr>
              <p:cNvSpPr txBox="1">
                <a:spLocks noRot="1" noChangeAspect="1" noMove="1" noResize="1" noEditPoints="1" noAdjustHandles="1" noChangeArrowheads="1" noChangeShapeType="1" noTextEdit="1"/>
              </p:cNvSpPr>
              <p:nvPr/>
            </p:nvSpPr>
            <p:spPr>
              <a:xfrm>
                <a:off x="1295400" y="2982022"/>
                <a:ext cx="6629400" cy="1384995"/>
              </a:xfrm>
              <a:prstGeom prst="rect">
                <a:avLst/>
              </a:prstGeom>
              <a:blipFill>
                <a:blip r:embed="rId5"/>
                <a:stretch>
                  <a:fillRect l="-1932" t="-4405" b="-11454"/>
                </a:stretch>
              </a:blipFill>
            </p:spPr>
            <p:txBody>
              <a:bodyPr/>
              <a:lstStyle/>
              <a:p>
                <a:r>
                  <a:rPr lang="en-US">
                    <a:noFill/>
                  </a:rPr>
                  <a:t> </a:t>
                </a:r>
              </a:p>
            </p:txBody>
          </p:sp>
        </mc:Fallback>
      </mc:AlternateContent>
    </p:spTree>
    <p:extLst>
      <p:ext uri="{BB962C8B-B14F-4D97-AF65-F5344CB8AC3E}">
        <p14:creationId xmlns:p14="http://schemas.microsoft.com/office/powerpoint/2010/main" val="21692465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1904999" y="1804252"/>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Xóa đối tượng khỏi ảnh</a:t>
            </a:r>
            <a:endParaRPr lang="en-US" kern="0" dirty="0">
              <a:solidFill>
                <a:schemeClr val="bg1"/>
              </a:solidFill>
            </a:endParaRPr>
          </a:p>
        </p:txBody>
      </p:sp>
      <p:sp>
        <p:nvSpPr>
          <p:cNvPr id="34" name="TextBox 33">
            <a:extLst>
              <a:ext uri="{FF2B5EF4-FFF2-40B4-BE49-F238E27FC236}">
                <a16:creationId xmlns:a16="http://schemas.microsoft.com/office/drawing/2014/main" id="{1341620E-36C6-F619-2446-3B424FEA6EF1}"/>
              </a:ext>
            </a:extLst>
          </p:cNvPr>
          <p:cNvSpPr txBox="1"/>
          <p:nvPr/>
        </p:nvSpPr>
        <p:spPr>
          <a:xfrm>
            <a:off x="1371600" y="3048000"/>
            <a:ext cx="10668000" cy="3108543"/>
          </a:xfrm>
          <a:prstGeom prst="rect">
            <a:avLst/>
          </a:prstGeom>
          <a:noFill/>
        </p:spPr>
        <p:txBody>
          <a:bodyPr wrap="square">
            <a:spAutoFit/>
          </a:bodyPr>
          <a:lstStyle/>
          <a:p>
            <a:pPr marL="0" indent="0">
              <a:buNone/>
            </a:pPr>
            <a:r>
              <a:rPr lang="en-US" sz="2800">
                <a:solidFill>
                  <a:schemeClr val="bg1"/>
                </a:solidFill>
              </a:rPr>
              <a:t>for step in range(dmask): </a:t>
            </a:r>
          </a:p>
          <a:p>
            <a:pPr marL="0" indent="0">
              <a:buNone/>
            </a:pPr>
            <a:r>
              <a:rPr lang="en-US" sz="2800">
                <a:solidFill>
                  <a:schemeClr val="bg1"/>
                </a:solidFill>
              </a:rPr>
              <a:t>	emap = gen_emap(img) </a:t>
            </a:r>
          </a:p>
          <a:p>
            <a:pPr marL="0" indent="0">
              <a:buNone/>
            </a:pPr>
            <a:r>
              <a:rPr lang="en-US" sz="2800">
                <a:solidFill>
                  <a:schemeClr val="bg1"/>
                </a:solidFill>
              </a:rPr>
              <a:t>	emap[where mask == 255] = -1000</a:t>
            </a:r>
          </a:p>
          <a:p>
            <a:pPr marL="0" indent="0">
              <a:buNone/>
            </a:pPr>
            <a:r>
              <a:rPr lang="en-US" sz="2800">
                <a:solidFill>
                  <a:schemeClr val="bg1"/>
                </a:solidFill>
              </a:rPr>
              <a:t>	seam = get_minimum_seam(emap) </a:t>
            </a:r>
          </a:p>
          <a:p>
            <a:pPr marL="0" indent="0">
              <a:buNone/>
            </a:pPr>
            <a:r>
              <a:rPr lang="en-US" sz="2800">
                <a:solidFill>
                  <a:schemeClr val="bg1"/>
                </a:solidFill>
              </a:rPr>
              <a:t>	img = remove_seam(img, seam)</a:t>
            </a:r>
          </a:p>
          <a:p>
            <a:pPr marL="0" indent="0">
              <a:buNone/>
            </a:pPr>
            <a:r>
              <a:rPr lang="en-US" sz="2800">
                <a:solidFill>
                  <a:schemeClr val="bg1"/>
                </a:solidFill>
              </a:rPr>
              <a:t>	mask = remove_seam(mask, seam) </a:t>
            </a:r>
          </a:p>
          <a:p>
            <a:pPr marL="0" indent="0">
              <a:buNone/>
            </a:pPr>
            <a:r>
              <a:rPr lang="en-US" sz="2800">
                <a:solidFill>
                  <a:schemeClr val="bg1"/>
                </a:solidFill>
              </a:rPr>
              <a:t>return img</a:t>
            </a:r>
          </a:p>
        </p:txBody>
      </p:sp>
    </p:spTree>
    <p:extLst>
      <p:ext uri="{BB962C8B-B14F-4D97-AF65-F5344CB8AC3E}">
        <p14:creationId xmlns:p14="http://schemas.microsoft.com/office/powerpoint/2010/main" val="3002940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picture containing silhouette, night sky&#10;&#10;Description automatically generated">
            <a:extLst>
              <a:ext uri="{FF2B5EF4-FFF2-40B4-BE49-F238E27FC236}">
                <a16:creationId xmlns:a16="http://schemas.microsoft.com/office/drawing/2014/main" id="{08959373-106E-499E-A706-4D029F382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126" y="8763001"/>
            <a:ext cx="3566160" cy="2099069"/>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438401" y="152400"/>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Xóa đối tượng khỏi ảnh</a:t>
            </a:r>
            <a:endParaRPr lang="en-US" kern="0" dirty="0">
              <a:solidFill>
                <a:schemeClr val="bg1"/>
              </a:solidFill>
            </a:endParaRPr>
          </a:p>
        </p:txBody>
      </p:sp>
      <p:pic>
        <p:nvPicPr>
          <p:cNvPr id="7" name="Content Placeholder 3">
            <a:extLst>
              <a:ext uri="{FF2B5EF4-FFF2-40B4-BE49-F238E27FC236}">
                <a16:creationId xmlns:a16="http://schemas.microsoft.com/office/drawing/2014/main" id="{31262840-ED2F-5CC3-8DBF-B156F0146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618488" y="1268971"/>
            <a:ext cx="3566160" cy="209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32310344-EA4C-B54E-6454-7E5691879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7073" y="2639992"/>
            <a:ext cx="3624826" cy="2133600"/>
          </a:xfrm>
          <a:prstGeom prst="rect">
            <a:avLst/>
          </a:prstGeom>
        </p:spPr>
      </p:pic>
      <p:sp>
        <p:nvSpPr>
          <p:cNvPr id="10" name="Rectangle 9">
            <a:extLst>
              <a:ext uri="{FF2B5EF4-FFF2-40B4-BE49-F238E27FC236}">
                <a16:creationId xmlns:a16="http://schemas.microsoft.com/office/drawing/2014/main" id="{8B07D7F5-E702-9B08-AC61-AE4320EBBDC5}"/>
              </a:ext>
            </a:extLst>
          </p:cNvPr>
          <p:cNvSpPr/>
          <p:nvPr/>
        </p:nvSpPr>
        <p:spPr>
          <a:xfrm>
            <a:off x="7467600" y="2971800"/>
            <a:ext cx="457200" cy="38100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58087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29856 -1.09283 L -0.29908 -0.73727 " pathEditMode="relative" rAng="0" ptsTypes="AA">
                                      <p:cBhvr>
                                        <p:cTn id="6" dur="800" fill="hold"/>
                                        <p:tgtEl>
                                          <p:spTgt spid="8"/>
                                        </p:tgtEl>
                                        <p:attrNameLst>
                                          <p:attrName>ppt_x</p:attrName>
                                          <p:attrName>ppt_y</p:attrName>
                                        </p:attrNameLst>
                                      </p:cBhvr>
                                      <p:rCtr x="-26" y="17778"/>
                                    </p:animMotion>
                                  </p:childTnLst>
                                </p:cTn>
                              </p:par>
                              <p:par>
                                <p:cTn id="7" presetID="10" presetClass="entr" presetSubtype="0" fill="hold" nodeType="withEffect">
                                  <p:stCondLst>
                                    <p:cond delay="7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7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438401" y="152400"/>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Xóa đối tượng khỏi ảnh</a:t>
            </a:r>
            <a:endParaRPr lang="en-US" kern="0" dirty="0">
              <a:solidFill>
                <a:schemeClr val="bg1"/>
              </a:solidFill>
            </a:endParaRPr>
          </a:p>
        </p:txBody>
      </p:sp>
      <p:sp>
        <p:nvSpPr>
          <p:cNvPr id="3" name="Text Placeholder 1">
            <a:extLst>
              <a:ext uri="{FF2B5EF4-FFF2-40B4-BE49-F238E27FC236}">
                <a16:creationId xmlns:a16="http://schemas.microsoft.com/office/drawing/2014/main" id="{908E1C6B-CB2F-EEC3-63A5-00742FB9F70C}"/>
              </a:ext>
            </a:extLst>
          </p:cNvPr>
          <p:cNvSpPr txBox="1">
            <a:spLocks/>
          </p:cNvSpPr>
          <p:nvPr/>
        </p:nvSpPr>
        <p:spPr bwMode="auto">
          <a:xfrm>
            <a:off x="1562100" y="14478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r>
              <a:rPr lang="en-US" sz="2200" kern="0">
                <a:solidFill>
                  <a:schemeClr val="bg1"/>
                </a:solidFill>
              </a:rPr>
              <a:t>for step in range(dmask): </a:t>
            </a:r>
          </a:p>
          <a:p>
            <a:r>
              <a:rPr lang="en-US" sz="2200" kern="0">
                <a:solidFill>
                  <a:schemeClr val="bg1"/>
                </a:solidFill>
              </a:rPr>
              <a:t>	emap = gen_emap(img) </a:t>
            </a:r>
          </a:p>
          <a:p>
            <a:r>
              <a:rPr lang="en-US" sz="2200" kern="0">
                <a:solidFill>
                  <a:schemeClr val="bg1"/>
                </a:solidFill>
              </a:rPr>
              <a:t>	</a:t>
            </a:r>
            <a:r>
              <a:rPr lang="en-US" sz="2200" kern="0">
                <a:solidFill>
                  <a:srgbClr val="FFFF00"/>
                </a:solidFill>
              </a:rPr>
              <a:t>emap[where pro_mask == 255] = 1000</a:t>
            </a:r>
          </a:p>
          <a:p>
            <a:r>
              <a:rPr lang="en-US" sz="2200" kern="0">
                <a:solidFill>
                  <a:schemeClr val="bg1"/>
                </a:solidFill>
              </a:rPr>
              <a:t>	emap[where re_mask == 255] = -1000</a:t>
            </a:r>
          </a:p>
          <a:p>
            <a:r>
              <a:rPr lang="en-US" sz="2200" kern="0">
                <a:solidFill>
                  <a:schemeClr val="bg1"/>
                </a:solidFill>
              </a:rPr>
              <a:t>	seam = get_minimum_seam(emap) </a:t>
            </a:r>
          </a:p>
          <a:p>
            <a:r>
              <a:rPr lang="en-US" sz="2200" kern="0">
                <a:solidFill>
                  <a:schemeClr val="bg1"/>
                </a:solidFill>
              </a:rPr>
              <a:t>	img = remove_seam(img, seam)</a:t>
            </a:r>
          </a:p>
          <a:p>
            <a:r>
              <a:rPr lang="en-US" sz="2200" kern="0">
                <a:solidFill>
                  <a:schemeClr val="bg1"/>
                </a:solidFill>
              </a:rPr>
              <a:t>	</a:t>
            </a:r>
            <a:r>
              <a:rPr lang="en-US" sz="2200" kern="0">
                <a:solidFill>
                  <a:srgbClr val="FFFF00"/>
                </a:solidFill>
              </a:rPr>
              <a:t>pro_mask = remove_seam(pro_mask, seam)</a:t>
            </a:r>
          </a:p>
          <a:p>
            <a:r>
              <a:rPr lang="en-US" sz="2200" kern="0">
                <a:solidFill>
                  <a:schemeClr val="bg1"/>
                </a:solidFill>
              </a:rPr>
              <a:t>	re_mask = remove_seam(re_mask, seam) </a:t>
            </a:r>
          </a:p>
          <a:p>
            <a:r>
              <a:rPr lang="en-US" sz="2200" kern="0">
                <a:solidFill>
                  <a:schemeClr val="bg1"/>
                </a:solidFill>
              </a:rPr>
              <a:t>return img</a:t>
            </a:r>
          </a:p>
        </p:txBody>
      </p:sp>
    </p:spTree>
    <p:extLst>
      <p:ext uri="{BB962C8B-B14F-4D97-AF65-F5344CB8AC3E}">
        <p14:creationId xmlns:p14="http://schemas.microsoft.com/office/powerpoint/2010/main" val="3185930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438401" y="152400"/>
            <a:ext cx="92201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a:solidFill>
                  <a:schemeClr val="bg1"/>
                </a:solidFill>
              </a:rPr>
              <a:t>Xóa đối tượng khỏi ảnh</a:t>
            </a:r>
            <a:endParaRPr lang="en-US" kern="0" dirty="0">
              <a:solidFill>
                <a:schemeClr val="bg1"/>
              </a:solidFill>
            </a:endParaRPr>
          </a:p>
        </p:txBody>
      </p:sp>
      <p:pic>
        <p:nvPicPr>
          <p:cNvPr id="4" name="Content Placeholder 3">
            <a:extLst>
              <a:ext uri="{FF2B5EF4-FFF2-40B4-BE49-F238E27FC236}">
                <a16:creationId xmlns:a16="http://schemas.microsoft.com/office/drawing/2014/main" id="{3ABC0983-F45A-46A9-797A-263B02367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2795" y="2590800"/>
            <a:ext cx="3624826"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picture containing night sky&#10;&#10;Description automatically generated">
            <a:extLst>
              <a:ext uri="{FF2B5EF4-FFF2-40B4-BE49-F238E27FC236}">
                <a16:creationId xmlns:a16="http://schemas.microsoft.com/office/drawing/2014/main" id="{84848C89-577E-778F-9D3D-311CA1E7F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8575" y="1650978"/>
            <a:ext cx="3651834" cy="2149497"/>
          </a:xfrm>
          <a:prstGeom prst="rect">
            <a:avLst/>
          </a:prstGeom>
        </p:spPr>
      </p:pic>
      <p:pic>
        <p:nvPicPr>
          <p:cNvPr id="6" name="Picture 5" descr="A group of light bulbs&#10;&#10;Description automatically generated with low confidence">
            <a:extLst>
              <a:ext uri="{FF2B5EF4-FFF2-40B4-BE49-F238E27FC236}">
                <a16:creationId xmlns:a16="http://schemas.microsoft.com/office/drawing/2014/main" id="{C1C2902C-3FE1-5303-6F56-0DE8E430A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8575" y="3925887"/>
            <a:ext cx="3651834" cy="2149497"/>
          </a:xfrm>
          <a:prstGeom prst="rect">
            <a:avLst/>
          </a:prstGeom>
        </p:spPr>
      </p:pic>
      <p:pic>
        <p:nvPicPr>
          <p:cNvPr id="7" name="Picture 6" descr="A group of hot air balloons in the sky&#10;&#10;Description automatically generated">
            <a:extLst>
              <a:ext uri="{FF2B5EF4-FFF2-40B4-BE49-F238E27FC236}">
                <a16:creationId xmlns:a16="http://schemas.microsoft.com/office/drawing/2014/main" id="{35C1E8EF-C5BF-7EBB-8718-89C53497CF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1363" y="2597150"/>
            <a:ext cx="3624826" cy="2133600"/>
          </a:xfrm>
          <a:prstGeom prst="rect">
            <a:avLst/>
          </a:prstGeom>
        </p:spPr>
      </p:pic>
    </p:spTree>
    <p:extLst>
      <p:ext uri="{BB962C8B-B14F-4D97-AF65-F5344CB8AC3E}">
        <p14:creationId xmlns:p14="http://schemas.microsoft.com/office/powerpoint/2010/main" val="204225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22" presetClass="entr" presetSubtype="8"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9" name="Rectangle 8">
            <a:extLst>
              <a:ext uri="{FF2B5EF4-FFF2-40B4-BE49-F238E27FC236}">
                <a16:creationId xmlns:a16="http://schemas.microsoft.com/office/drawing/2014/main" id="{ACFDCACF-F2F0-5D30-7B37-DB9DC1C467DF}"/>
              </a:ext>
            </a:extLst>
          </p:cNvPr>
          <p:cNvSpPr/>
          <p:nvPr/>
        </p:nvSpPr>
        <p:spPr>
          <a:xfrm>
            <a:off x="5719800" y="4898348"/>
            <a:ext cx="4648200" cy="1660942"/>
          </a:xfrm>
          <a:prstGeom prst="rect">
            <a:avLst/>
          </a:prstGeom>
          <a:solidFill>
            <a:srgbClr val="92D050"/>
          </a:solid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F135F58-6559-4C14-4E1D-8F21A6C387FB}"/>
              </a:ext>
            </a:extLst>
          </p:cNvPr>
          <p:cNvSpPr/>
          <p:nvPr/>
        </p:nvSpPr>
        <p:spPr>
          <a:xfrm>
            <a:off x="5660251" y="3048000"/>
            <a:ext cx="4648200" cy="1660942"/>
          </a:xfrm>
          <a:prstGeom prst="rect">
            <a:avLst/>
          </a:prstGeom>
          <a:solidFill>
            <a:srgbClr val="FFFF99"/>
          </a:solidFill>
          <a:ln w="285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lowchart: Data 10">
            <a:extLst>
              <a:ext uri="{FF2B5EF4-FFF2-40B4-BE49-F238E27FC236}">
                <a16:creationId xmlns:a16="http://schemas.microsoft.com/office/drawing/2014/main" id="{0621B0E0-EC76-53BE-956D-70D6A44E22CA}"/>
              </a:ext>
            </a:extLst>
          </p:cNvPr>
          <p:cNvSpPr/>
          <p:nvPr/>
        </p:nvSpPr>
        <p:spPr>
          <a:xfrm>
            <a:off x="1752600" y="3602948"/>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a:p>
            <a:pPr algn="ctr"/>
            <a:r>
              <a:rPr lang="en-US"/>
              <a:t>+</a:t>
            </a:r>
          </a:p>
          <a:p>
            <a:pPr algn="ctr"/>
            <a:r>
              <a:rPr lang="en-US"/>
              <a:t>Mask</a:t>
            </a:r>
          </a:p>
        </p:txBody>
      </p:sp>
      <p:sp>
        <p:nvSpPr>
          <p:cNvPr id="12" name="Rectangle 11">
            <a:extLst>
              <a:ext uri="{FF2B5EF4-FFF2-40B4-BE49-F238E27FC236}">
                <a16:creationId xmlns:a16="http://schemas.microsoft.com/office/drawing/2014/main" id="{7F8858D3-06FF-0B85-9AFB-F933D61384C0}"/>
              </a:ext>
            </a:extLst>
          </p:cNvPr>
          <p:cNvSpPr/>
          <p:nvPr/>
        </p:nvSpPr>
        <p:spPr>
          <a:xfrm>
            <a:off x="4000503" y="3574373"/>
            <a:ext cx="1371600" cy="914400"/>
          </a:xfrm>
          <a:prstGeom prst="rect">
            <a:avLst/>
          </a:prstGeom>
          <a:solidFill>
            <a:srgbClr val="CCFFFF"/>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object dimension</a:t>
            </a:r>
          </a:p>
        </p:txBody>
      </p:sp>
      <p:sp>
        <p:nvSpPr>
          <p:cNvPr id="13" name="Rectangle 12">
            <a:extLst>
              <a:ext uri="{FF2B5EF4-FFF2-40B4-BE49-F238E27FC236}">
                <a16:creationId xmlns:a16="http://schemas.microsoft.com/office/drawing/2014/main" id="{08C1D44B-3BA1-5ADB-01D9-022291A885C2}"/>
              </a:ext>
            </a:extLst>
          </p:cNvPr>
          <p:cNvSpPr/>
          <p:nvPr/>
        </p:nvSpPr>
        <p:spPr>
          <a:xfrm>
            <a:off x="6138902" y="3633027"/>
            <a:ext cx="1143000" cy="800100"/>
          </a:xfrm>
          <a:prstGeom prst="rect">
            <a:avLst/>
          </a:prstGeom>
          <a:solidFill>
            <a:srgbClr val="FF9933"/>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4" name="Rectangle 13">
            <a:extLst>
              <a:ext uri="{FF2B5EF4-FFF2-40B4-BE49-F238E27FC236}">
                <a16:creationId xmlns:a16="http://schemas.microsoft.com/office/drawing/2014/main" id="{3C63E4AC-251C-BBB7-04CB-8EE5054A3CE0}"/>
              </a:ext>
            </a:extLst>
          </p:cNvPr>
          <p:cNvSpPr/>
          <p:nvPr/>
        </p:nvSpPr>
        <p:spPr>
          <a:xfrm>
            <a:off x="7548600" y="3631523"/>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5" name="Rectangle 14">
            <a:extLst>
              <a:ext uri="{FF2B5EF4-FFF2-40B4-BE49-F238E27FC236}">
                <a16:creationId xmlns:a16="http://schemas.microsoft.com/office/drawing/2014/main" id="{E7FD8B50-F7EE-BF5F-77AB-06B930B167E0}"/>
              </a:ext>
            </a:extLst>
          </p:cNvPr>
          <p:cNvSpPr/>
          <p:nvPr/>
        </p:nvSpPr>
        <p:spPr>
          <a:xfrm>
            <a:off x="8958298" y="3631523"/>
            <a:ext cx="1143000" cy="800100"/>
          </a:xfrm>
          <a:prstGeom prst="rect">
            <a:avLst/>
          </a:prstGeom>
          <a:solidFill>
            <a:srgbClr val="FF9933"/>
          </a:solidFill>
        </p:spPr>
        <p:style>
          <a:lnRef idx="2">
            <a:schemeClr val="dk1"/>
          </a:lnRef>
          <a:fillRef idx="1">
            <a:schemeClr val="lt1"/>
          </a:fillRef>
          <a:effectRef idx="0">
            <a:schemeClr val="dk1"/>
          </a:effectRef>
          <a:fontRef idx="minor">
            <a:schemeClr val="dk1"/>
          </a:fontRef>
        </p:style>
        <p:txBody>
          <a:bodyPr rtlCol="0" anchor="ctr"/>
          <a:lstStyle/>
          <a:p>
            <a:pPr algn="ctr"/>
            <a:r>
              <a:rPr lang="en-US"/>
              <a:t>Remove seam</a:t>
            </a:r>
          </a:p>
        </p:txBody>
      </p:sp>
      <p:sp>
        <p:nvSpPr>
          <p:cNvPr id="16" name="Rectangle 15">
            <a:extLst>
              <a:ext uri="{FF2B5EF4-FFF2-40B4-BE49-F238E27FC236}">
                <a16:creationId xmlns:a16="http://schemas.microsoft.com/office/drawing/2014/main" id="{26E753EF-8D59-5AF2-7A7D-EF5CD5BEBD7A}"/>
              </a:ext>
            </a:extLst>
          </p:cNvPr>
          <p:cNvSpPr/>
          <p:nvPr/>
        </p:nvSpPr>
        <p:spPr>
          <a:xfrm>
            <a:off x="6138902" y="5128452"/>
            <a:ext cx="1143000" cy="800100"/>
          </a:xfrm>
          <a:prstGeom prst="rect">
            <a:avLst/>
          </a:prstGeom>
          <a:solidFill>
            <a:srgbClr val="FFFF99"/>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Insert seam</a:t>
            </a:r>
          </a:p>
        </p:txBody>
      </p:sp>
      <p:sp>
        <p:nvSpPr>
          <p:cNvPr id="17" name="Rectangle 16">
            <a:extLst>
              <a:ext uri="{FF2B5EF4-FFF2-40B4-BE49-F238E27FC236}">
                <a16:creationId xmlns:a16="http://schemas.microsoft.com/office/drawing/2014/main" id="{D7B9DC04-ABF6-FD68-E323-2CFA2804A118}"/>
              </a:ext>
            </a:extLst>
          </p:cNvPr>
          <p:cNvSpPr/>
          <p:nvPr/>
        </p:nvSpPr>
        <p:spPr>
          <a:xfrm>
            <a:off x="7548600" y="5126948"/>
            <a:ext cx="1143000" cy="800100"/>
          </a:xfrm>
          <a:prstGeom prst="rect">
            <a:avLst/>
          </a:prstGeom>
          <a:solidFill>
            <a:srgbClr val="FFFF99"/>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Get minimum seam</a:t>
            </a:r>
          </a:p>
        </p:txBody>
      </p:sp>
      <p:sp>
        <p:nvSpPr>
          <p:cNvPr id="18" name="Rectangle 17">
            <a:extLst>
              <a:ext uri="{FF2B5EF4-FFF2-40B4-BE49-F238E27FC236}">
                <a16:creationId xmlns:a16="http://schemas.microsoft.com/office/drawing/2014/main" id="{81D9B42D-245F-B55E-F3FE-4257181576A4}"/>
              </a:ext>
            </a:extLst>
          </p:cNvPr>
          <p:cNvSpPr/>
          <p:nvPr/>
        </p:nvSpPr>
        <p:spPr>
          <a:xfrm>
            <a:off x="8958298" y="5126948"/>
            <a:ext cx="1143000" cy="800100"/>
          </a:xfrm>
          <a:prstGeom prst="rect">
            <a:avLst/>
          </a:prstGeom>
          <a:solidFill>
            <a:srgbClr val="FFFF99"/>
          </a:solid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Generate emap</a:t>
            </a:r>
          </a:p>
        </p:txBody>
      </p:sp>
      <p:sp>
        <p:nvSpPr>
          <p:cNvPr id="19" name="Flowchart: Data 18">
            <a:extLst>
              <a:ext uri="{FF2B5EF4-FFF2-40B4-BE49-F238E27FC236}">
                <a16:creationId xmlns:a16="http://schemas.microsoft.com/office/drawing/2014/main" id="{E102A7F9-489D-DCD0-908D-3DB452875D93}"/>
              </a:ext>
            </a:extLst>
          </p:cNvPr>
          <p:cNvSpPr/>
          <p:nvPr/>
        </p:nvSpPr>
        <p:spPr>
          <a:xfrm>
            <a:off x="3611306" y="5098373"/>
            <a:ext cx="1752600" cy="857250"/>
          </a:xfrm>
          <a:prstGeom prst="flowChartInputOutpu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Image</a:t>
            </a:r>
          </a:p>
        </p:txBody>
      </p:sp>
      <p:cxnSp>
        <p:nvCxnSpPr>
          <p:cNvPr id="20" name="Straight Arrow Connector 19">
            <a:extLst>
              <a:ext uri="{FF2B5EF4-FFF2-40B4-BE49-F238E27FC236}">
                <a16:creationId xmlns:a16="http://schemas.microsoft.com/office/drawing/2014/main" id="{5936B6E7-74F3-D717-FCFE-E31CC2C6D644}"/>
              </a:ext>
            </a:extLst>
          </p:cNvPr>
          <p:cNvCxnSpPr>
            <a:cxnSpLocks/>
            <a:stCxn id="11" idx="5"/>
            <a:endCxn id="12" idx="1"/>
          </p:cNvCxnSpPr>
          <p:nvPr/>
        </p:nvCxnSpPr>
        <p:spPr>
          <a:xfrm>
            <a:off x="3329940" y="4031573"/>
            <a:ext cx="6705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B7379A-FA8D-73E4-4DE9-24599CF1AF5A}"/>
              </a:ext>
            </a:extLst>
          </p:cNvPr>
          <p:cNvCxnSpPr>
            <a:cxnSpLocks/>
            <a:stCxn id="12" idx="3"/>
            <a:endCxn id="13" idx="1"/>
          </p:cNvCxnSpPr>
          <p:nvPr/>
        </p:nvCxnSpPr>
        <p:spPr>
          <a:xfrm>
            <a:off x="5372103" y="4031573"/>
            <a:ext cx="766799"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169A6-5541-113E-3172-1B7B5FDABE4E}"/>
              </a:ext>
            </a:extLst>
          </p:cNvPr>
          <p:cNvCxnSpPr>
            <a:cxnSpLocks/>
            <a:stCxn id="13" idx="3"/>
            <a:endCxn id="14" idx="1"/>
          </p:cNvCxnSpPr>
          <p:nvPr/>
        </p:nvCxnSpPr>
        <p:spPr>
          <a:xfrm flipV="1">
            <a:off x="7281902" y="4031573"/>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19E9398-9A60-3634-D81B-38C74F676644}"/>
              </a:ext>
            </a:extLst>
          </p:cNvPr>
          <p:cNvCxnSpPr>
            <a:cxnSpLocks/>
            <a:stCxn id="14" idx="3"/>
            <a:endCxn id="15" idx="1"/>
          </p:cNvCxnSpPr>
          <p:nvPr/>
        </p:nvCxnSpPr>
        <p:spPr>
          <a:xfrm>
            <a:off x="8691600" y="4031573"/>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B3D48-5174-6AC2-FAF4-D08857D94B5A}"/>
              </a:ext>
            </a:extLst>
          </p:cNvPr>
          <p:cNvCxnSpPr>
            <a:cxnSpLocks/>
            <a:stCxn id="18" idx="1"/>
            <a:endCxn id="17" idx="3"/>
          </p:cNvCxnSpPr>
          <p:nvPr/>
        </p:nvCxnSpPr>
        <p:spPr>
          <a:xfrm flipH="1">
            <a:off x="8691600" y="5526998"/>
            <a:ext cx="2666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1310AB-4F00-0CF9-4B8C-0854F3E786AC}"/>
              </a:ext>
            </a:extLst>
          </p:cNvPr>
          <p:cNvCxnSpPr>
            <a:cxnSpLocks/>
            <a:stCxn id="17" idx="1"/>
            <a:endCxn id="16" idx="3"/>
          </p:cNvCxnSpPr>
          <p:nvPr/>
        </p:nvCxnSpPr>
        <p:spPr>
          <a:xfrm flipH="1">
            <a:off x="7281902" y="5526998"/>
            <a:ext cx="266698"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131AF8-EEDE-0E4A-839E-60446D752286}"/>
              </a:ext>
            </a:extLst>
          </p:cNvPr>
          <p:cNvCxnSpPr>
            <a:cxnSpLocks/>
            <a:stCxn id="16" idx="1"/>
            <a:endCxn id="19" idx="5"/>
          </p:cNvCxnSpPr>
          <p:nvPr/>
        </p:nvCxnSpPr>
        <p:spPr>
          <a:xfrm flipH="1" flipV="1">
            <a:off x="5188646" y="5526998"/>
            <a:ext cx="950256" cy="15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8ADF18-88C5-FD26-44A1-DB4F3AD9678F}"/>
              </a:ext>
            </a:extLst>
          </p:cNvPr>
          <p:cNvCxnSpPr>
            <a:cxnSpLocks/>
            <a:stCxn id="15" idx="3"/>
          </p:cNvCxnSpPr>
          <p:nvPr/>
        </p:nvCxnSpPr>
        <p:spPr>
          <a:xfrm>
            <a:off x="10101298" y="4031573"/>
            <a:ext cx="495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DBF5B2-C832-9599-03A8-8115CFF3BDEB}"/>
              </a:ext>
            </a:extLst>
          </p:cNvPr>
          <p:cNvCxnSpPr>
            <a:cxnSpLocks/>
          </p:cNvCxnSpPr>
          <p:nvPr/>
        </p:nvCxnSpPr>
        <p:spPr>
          <a:xfrm>
            <a:off x="10596600" y="4031573"/>
            <a:ext cx="0" cy="14954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F0A2D1A-2B33-DB1F-3CAB-85F4876E08FC}"/>
              </a:ext>
            </a:extLst>
          </p:cNvPr>
          <p:cNvCxnSpPr>
            <a:cxnSpLocks/>
            <a:endCxn id="18" idx="3"/>
          </p:cNvCxnSpPr>
          <p:nvPr/>
        </p:nvCxnSpPr>
        <p:spPr>
          <a:xfrm flipH="1">
            <a:off x="10101298" y="5526998"/>
            <a:ext cx="4953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D5C8012-DC79-2C65-71E2-0B93A8C84D13}"/>
              </a:ext>
            </a:extLst>
          </p:cNvPr>
          <p:cNvSpPr txBox="1"/>
          <p:nvPr/>
        </p:nvSpPr>
        <p:spPr>
          <a:xfrm>
            <a:off x="7072349" y="3062166"/>
            <a:ext cx="2095498" cy="369332"/>
          </a:xfrm>
          <a:prstGeom prst="rect">
            <a:avLst/>
          </a:prstGeom>
          <a:noFill/>
        </p:spPr>
        <p:txBody>
          <a:bodyPr wrap="square" rtlCol="0">
            <a:spAutoFit/>
          </a:bodyPr>
          <a:lstStyle/>
          <a:p>
            <a:pPr algn="ctr"/>
            <a:r>
              <a:rPr lang="en-US" b="1"/>
              <a:t>Remove object</a:t>
            </a:r>
          </a:p>
        </p:txBody>
      </p:sp>
      <p:sp>
        <p:nvSpPr>
          <p:cNvPr id="31" name="TextBox 30">
            <a:extLst>
              <a:ext uri="{FF2B5EF4-FFF2-40B4-BE49-F238E27FC236}">
                <a16:creationId xmlns:a16="http://schemas.microsoft.com/office/drawing/2014/main" id="{A0BD2E4A-FB37-0743-4B9D-BDC45D2FF1C5}"/>
              </a:ext>
            </a:extLst>
          </p:cNvPr>
          <p:cNvSpPr txBox="1"/>
          <p:nvPr/>
        </p:nvSpPr>
        <p:spPr>
          <a:xfrm>
            <a:off x="6853274" y="6151160"/>
            <a:ext cx="2533649" cy="369332"/>
          </a:xfrm>
          <a:prstGeom prst="rect">
            <a:avLst/>
          </a:prstGeom>
          <a:noFill/>
        </p:spPr>
        <p:txBody>
          <a:bodyPr wrap="square" rtlCol="0">
            <a:spAutoFit/>
          </a:bodyPr>
          <a:lstStyle/>
          <a:p>
            <a:pPr algn="ctr"/>
            <a:r>
              <a:rPr lang="en-US" b="1"/>
              <a:t>Regain original size</a:t>
            </a:r>
          </a:p>
        </p:txBody>
      </p:sp>
      <p:sp>
        <p:nvSpPr>
          <p:cNvPr id="33" name="Title 4">
            <a:extLst>
              <a:ext uri="{FF2B5EF4-FFF2-40B4-BE49-F238E27FC236}">
                <a16:creationId xmlns:a16="http://schemas.microsoft.com/office/drawing/2014/main" id="{375FFB9E-7515-1CD3-7984-06F5031A3CB5}"/>
              </a:ext>
            </a:extLst>
          </p:cNvPr>
          <p:cNvSpPr txBox="1">
            <a:spLocks/>
          </p:cNvSpPr>
          <p:nvPr/>
        </p:nvSpPr>
        <p:spPr bwMode="auto">
          <a:xfrm>
            <a:off x="2590801" y="1704787"/>
            <a:ext cx="77723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chemeClr val="bg1"/>
                </a:solidFill>
              </a:rPr>
              <a:t>Khôi phục kích thước ban đầu của ảnh</a:t>
            </a:r>
            <a:endParaRPr lang="en-US" sz="3200" kern="0" dirty="0">
              <a:solidFill>
                <a:schemeClr val="bg1"/>
              </a:solidFill>
            </a:endParaRPr>
          </a:p>
        </p:txBody>
      </p:sp>
    </p:spTree>
    <p:extLst>
      <p:ext uri="{BB962C8B-B14F-4D97-AF65-F5344CB8AC3E}">
        <p14:creationId xmlns:p14="http://schemas.microsoft.com/office/powerpoint/2010/main" val="33608455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50" fill="hold">
                                          <p:stCondLst>
                                            <p:cond delay="0"/>
                                          </p:stCondLst>
                                        </p:cTn>
                                        <p:tgtEl>
                                          <p:spTgt spid="16"/>
                                        </p:tgtEl>
                                        <p:attrNameLst>
                                          <p:attrName>r</p:attrName>
                                        </p:attrNameLst>
                                      </p:cBhvr>
                                    </p:animRot>
                                    <p:animRot by="-240000">
                                      <p:cBhvr>
                                        <p:cTn id="7" dur="100" fill="hold">
                                          <p:stCondLst>
                                            <p:cond delay="100"/>
                                          </p:stCondLst>
                                        </p:cTn>
                                        <p:tgtEl>
                                          <p:spTgt spid="16"/>
                                        </p:tgtEl>
                                        <p:attrNameLst>
                                          <p:attrName>r</p:attrName>
                                        </p:attrNameLst>
                                      </p:cBhvr>
                                    </p:animRot>
                                    <p:animRot by="240000">
                                      <p:cBhvr>
                                        <p:cTn id="8" dur="100" fill="hold">
                                          <p:stCondLst>
                                            <p:cond delay="200"/>
                                          </p:stCondLst>
                                        </p:cTn>
                                        <p:tgtEl>
                                          <p:spTgt spid="16"/>
                                        </p:tgtEl>
                                        <p:attrNameLst>
                                          <p:attrName>r</p:attrName>
                                        </p:attrNameLst>
                                      </p:cBhvr>
                                    </p:animRot>
                                    <p:animRot by="-240000">
                                      <p:cBhvr>
                                        <p:cTn id="9" dur="100" fill="hold">
                                          <p:stCondLst>
                                            <p:cond delay="300"/>
                                          </p:stCondLst>
                                        </p:cTn>
                                        <p:tgtEl>
                                          <p:spTgt spid="16"/>
                                        </p:tgtEl>
                                        <p:attrNameLst>
                                          <p:attrName>r</p:attrName>
                                        </p:attrNameLst>
                                      </p:cBhvr>
                                    </p:animRot>
                                    <p:animRot by="120000">
                                      <p:cBhvr>
                                        <p:cTn id="10" dur="100" fill="hold">
                                          <p:stCondLst>
                                            <p:cond delay="400"/>
                                          </p:stCondLst>
                                        </p:cTn>
                                        <p:tgtEl>
                                          <p:spTgt spid="16"/>
                                        </p:tgtEl>
                                        <p:attrNameLst>
                                          <p:attrName>r</p:attrName>
                                        </p:attrNameLst>
                                      </p:cBhvr>
                                    </p:animRot>
                                  </p:childTnLst>
                                </p:cTn>
                              </p:par>
                              <p:par>
                                <p:cTn id="11" presetID="32" presetClass="emph" presetSubtype="0" fill="hold" grpId="0" nodeType="withEffect">
                                  <p:stCondLst>
                                    <p:cond delay="0"/>
                                  </p:stCondLst>
                                  <p:childTnLst>
                                    <p:animRot by="120000">
                                      <p:cBhvr>
                                        <p:cTn id="12" dur="50" fill="hold">
                                          <p:stCondLst>
                                            <p:cond delay="0"/>
                                          </p:stCondLst>
                                        </p:cTn>
                                        <p:tgtEl>
                                          <p:spTgt spid="17"/>
                                        </p:tgtEl>
                                        <p:attrNameLst>
                                          <p:attrName>r</p:attrName>
                                        </p:attrNameLst>
                                      </p:cBhvr>
                                    </p:animRot>
                                    <p:animRot by="-240000">
                                      <p:cBhvr>
                                        <p:cTn id="13" dur="100" fill="hold">
                                          <p:stCondLst>
                                            <p:cond delay="100"/>
                                          </p:stCondLst>
                                        </p:cTn>
                                        <p:tgtEl>
                                          <p:spTgt spid="17"/>
                                        </p:tgtEl>
                                        <p:attrNameLst>
                                          <p:attrName>r</p:attrName>
                                        </p:attrNameLst>
                                      </p:cBhvr>
                                    </p:animRot>
                                    <p:animRot by="240000">
                                      <p:cBhvr>
                                        <p:cTn id="14" dur="100" fill="hold">
                                          <p:stCondLst>
                                            <p:cond delay="200"/>
                                          </p:stCondLst>
                                        </p:cTn>
                                        <p:tgtEl>
                                          <p:spTgt spid="17"/>
                                        </p:tgtEl>
                                        <p:attrNameLst>
                                          <p:attrName>r</p:attrName>
                                        </p:attrNameLst>
                                      </p:cBhvr>
                                    </p:animRot>
                                    <p:animRot by="-240000">
                                      <p:cBhvr>
                                        <p:cTn id="15" dur="100" fill="hold">
                                          <p:stCondLst>
                                            <p:cond delay="300"/>
                                          </p:stCondLst>
                                        </p:cTn>
                                        <p:tgtEl>
                                          <p:spTgt spid="17"/>
                                        </p:tgtEl>
                                        <p:attrNameLst>
                                          <p:attrName>r</p:attrName>
                                        </p:attrNameLst>
                                      </p:cBhvr>
                                    </p:animRot>
                                    <p:animRot by="120000">
                                      <p:cBhvr>
                                        <p:cTn id="16" dur="100" fill="hold">
                                          <p:stCondLst>
                                            <p:cond delay="400"/>
                                          </p:stCondLst>
                                        </p:cTn>
                                        <p:tgtEl>
                                          <p:spTgt spid="17"/>
                                        </p:tgtEl>
                                        <p:attrNameLst>
                                          <p:attrName>r</p:attrName>
                                        </p:attrNameLst>
                                      </p:cBhvr>
                                    </p:animRot>
                                  </p:childTnLst>
                                </p:cTn>
                              </p:par>
                              <p:par>
                                <p:cTn id="17" presetID="32" presetClass="emph" presetSubtype="0" fill="hold" grpId="0" nodeType="withEffect">
                                  <p:stCondLst>
                                    <p:cond delay="0"/>
                                  </p:stCondLst>
                                  <p:childTnLst>
                                    <p:animRot by="120000">
                                      <p:cBhvr>
                                        <p:cTn id="18" dur="50" fill="hold">
                                          <p:stCondLst>
                                            <p:cond delay="0"/>
                                          </p:stCondLst>
                                        </p:cTn>
                                        <p:tgtEl>
                                          <p:spTgt spid="18"/>
                                        </p:tgtEl>
                                        <p:attrNameLst>
                                          <p:attrName>r</p:attrName>
                                        </p:attrNameLst>
                                      </p:cBhvr>
                                    </p:animRot>
                                    <p:animRot by="-240000">
                                      <p:cBhvr>
                                        <p:cTn id="19" dur="100" fill="hold">
                                          <p:stCondLst>
                                            <p:cond delay="100"/>
                                          </p:stCondLst>
                                        </p:cTn>
                                        <p:tgtEl>
                                          <p:spTgt spid="18"/>
                                        </p:tgtEl>
                                        <p:attrNameLst>
                                          <p:attrName>r</p:attrName>
                                        </p:attrNameLst>
                                      </p:cBhvr>
                                    </p:animRot>
                                    <p:animRot by="240000">
                                      <p:cBhvr>
                                        <p:cTn id="20" dur="100" fill="hold">
                                          <p:stCondLst>
                                            <p:cond delay="200"/>
                                          </p:stCondLst>
                                        </p:cTn>
                                        <p:tgtEl>
                                          <p:spTgt spid="18"/>
                                        </p:tgtEl>
                                        <p:attrNameLst>
                                          <p:attrName>r</p:attrName>
                                        </p:attrNameLst>
                                      </p:cBhvr>
                                    </p:animRot>
                                    <p:animRot by="-240000">
                                      <p:cBhvr>
                                        <p:cTn id="21" dur="100" fill="hold">
                                          <p:stCondLst>
                                            <p:cond delay="300"/>
                                          </p:stCondLst>
                                        </p:cTn>
                                        <p:tgtEl>
                                          <p:spTgt spid="18"/>
                                        </p:tgtEl>
                                        <p:attrNameLst>
                                          <p:attrName>r</p:attrName>
                                        </p:attrNameLst>
                                      </p:cBhvr>
                                    </p:animRot>
                                    <p:animRot by="120000">
                                      <p:cBhvr>
                                        <p:cTn id="22" dur="100" fill="hold">
                                          <p:stCondLst>
                                            <p:cond delay="400"/>
                                          </p:stCondLst>
                                        </p:cTn>
                                        <p:tgtEl>
                                          <p:spTgt spid="18"/>
                                        </p:tgtEl>
                                        <p:attrNameLst>
                                          <p:attrName>r</p:attrName>
                                        </p:attrNameLst>
                                      </p:cBhvr>
                                    </p:animRot>
                                  </p:childTnLst>
                                </p:cTn>
                              </p:par>
                              <p:par>
                                <p:cTn id="23" presetID="32" presetClass="emph" presetSubtype="0" fill="hold" grpId="0" nodeType="withEffect">
                                  <p:stCondLst>
                                    <p:cond delay="0"/>
                                  </p:stCondLst>
                                  <p:childTnLst>
                                    <p:animRot by="120000">
                                      <p:cBhvr>
                                        <p:cTn id="24" dur="50" fill="hold">
                                          <p:stCondLst>
                                            <p:cond delay="0"/>
                                          </p:stCondLst>
                                        </p:cTn>
                                        <p:tgtEl>
                                          <p:spTgt spid="9"/>
                                        </p:tgtEl>
                                        <p:attrNameLst>
                                          <p:attrName>r</p:attrName>
                                        </p:attrNameLst>
                                      </p:cBhvr>
                                    </p:animRot>
                                    <p:animRot by="-240000">
                                      <p:cBhvr>
                                        <p:cTn id="25" dur="100" fill="hold">
                                          <p:stCondLst>
                                            <p:cond delay="100"/>
                                          </p:stCondLst>
                                        </p:cTn>
                                        <p:tgtEl>
                                          <p:spTgt spid="9"/>
                                        </p:tgtEl>
                                        <p:attrNameLst>
                                          <p:attrName>r</p:attrName>
                                        </p:attrNameLst>
                                      </p:cBhvr>
                                    </p:animRot>
                                    <p:animRot by="240000">
                                      <p:cBhvr>
                                        <p:cTn id="26" dur="100" fill="hold">
                                          <p:stCondLst>
                                            <p:cond delay="200"/>
                                          </p:stCondLst>
                                        </p:cTn>
                                        <p:tgtEl>
                                          <p:spTgt spid="9"/>
                                        </p:tgtEl>
                                        <p:attrNameLst>
                                          <p:attrName>r</p:attrName>
                                        </p:attrNameLst>
                                      </p:cBhvr>
                                    </p:animRot>
                                    <p:animRot by="-240000">
                                      <p:cBhvr>
                                        <p:cTn id="27" dur="100" fill="hold">
                                          <p:stCondLst>
                                            <p:cond delay="300"/>
                                          </p:stCondLst>
                                        </p:cTn>
                                        <p:tgtEl>
                                          <p:spTgt spid="9"/>
                                        </p:tgtEl>
                                        <p:attrNameLst>
                                          <p:attrName>r</p:attrName>
                                        </p:attrNameLst>
                                      </p:cBhvr>
                                    </p:animRot>
                                    <p:animRot by="120000">
                                      <p:cBhvr>
                                        <p:cTn id="28" dur="100" fill="hold">
                                          <p:stCondLst>
                                            <p:cond delay="4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495599" y="1064455"/>
            <a:ext cx="3227916" cy="802368"/>
          </a:xfrm>
        </p:spPr>
        <p:txBody>
          <a:bodyPr/>
          <a:lstStyle/>
          <a:p>
            <a:r>
              <a:rPr lang="en-US" sz="3200">
                <a:solidFill>
                  <a:srgbClr val="66FFFF"/>
                </a:solidFill>
              </a:rPr>
              <a:t>Giải pháp</a:t>
            </a:r>
            <a:endParaRPr lang="en-US" sz="3200" dirty="0">
              <a:solidFill>
                <a:srgbClr val="66FFFF"/>
              </a:solidFill>
            </a:endParaRPr>
          </a:p>
        </p:txBody>
      </p:sp>
      <p:pic>
        <p:nvPicPr>
          <p:cNvPr id="4" name="Picture 3" descr="Icon&#10;&#10;Description automatically generated">
            <a:extLst>
              <a:ext uri="{FF2B5EF4-FFF2-40B4-BE49-F238E27FC236}">
                <a16:creationId xmlns:a16="http://schemas.microsoft.com/office/drawing/2014/main" id="{1EF92113-C275-26C6-895E-DB691D9212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6200" y="1083467"/>
            <a:ext cx="435844" cy="435844"/>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590801" y="1704787"/>
            <a:ext cx="7772399" cy="68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chemeClr val="bg1"/>
                </a:solidFill>
              </a:rPr>
              <a:t>Khôi phục kích thước ban đầu của ảnh</a:t>
            </a:r>
            <a:endParaRPr lang="en-US" sz="3200" kern="0" dirty="0">
              <a:solidFill>
                <a:schemeClr val="bg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33F528C-1A11-7AC0-105E-FF0BB7BDD858}"/>
                  </a:ext>
                </a:extLst>
              </p:cNvPr>
              <p:cNvSpPr txBox="1"/>
              <p:nvPr/>
            </p:nvSpPr>
            <p:spPr>
              <a:xfrm>
                <a:off x="2895600" y="3240753"/>
                <a:ext cx="6096000" cy="1200329"/>
              </a:xfrm>
              <a:prstGeom prst="rect">
                <a:avLst/>
              </a:prstGeom>
              <a:noFill/>
            </p:spPr>
            <p:txBody>
              <a:bodyPr wrap="square">
                <a:spAutoFit/>
              </a:bodyPr>
              <a:lstStyle/>
              <a:p>
                <a:r>
                  <a:rPr lang="en-US" sz="2400">
                    <a:solidFill>
                      <a:schemeClr val="bg1"/>
                    </a:solidFill>
                    <a:latin typeface="+mn-lt"/>
                  </a:rPr>
                  <a:t>Đưa ảnh về với kích thước ban đầu. </a:t>
                </a:r>
              </a:p>
              <a:p>
                <a:r>
                  <a:rPr lang="en-US" sz="2400">
                    <a:solidFill>
                      <a:schemeClr val="bg1"/>
                    </a:solidFill>
                    <a:latin typeface="+mn-lt"/>
                  </a:rPr>
                  <a:t>Input: 1 ảnh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𝑑𝑚𝑎𝑠𝑘</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e>
                    </m:d>
                  </m:oMath>
                </a14:m>
                <a:r>
                  <a:rPr lang="en-US" sz="2400">
                    <a:solidFill>
                      <a:schemeClr val="bg1"/>
                    </a:solidFill>
                    <a:latin typeface="+mn-lt"/>
                  </a:rPr>
                  <a:t> </a:t>
                </a:r>
              </a:p>
              <a:p>
                <a:r>
                  <a:rPr lang="en-US" sz="2400">
                    <a:solidFill>
                      <a:schemeClr val="bg1"/>
                    </a:solidFill>
                    <a:latin typeface="+mn-lt"/>
                  </a:rPr>
                  <a:t>Output: 1 ảnh </a:t>
                </a:r>
                <a14:m>
                  <m:oMath xmlns:m="http://schemas.openxmlformats.org/officeDocument/2006/math">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𝑐</m:t>
                        </m:r>
                      </m:e>
                    </m:d>
                  </m:oMath>
                </a14:m>
                <a:endParaRPr lang="en-US" sz="2400">
                  <a:solidFill>
                    <a:schemeClr val="bg1"/>
                  </a:solidFill>
                  <a:latin typeface="+mn-lt"/>
                </a:endParaRPr>
              </a:p>
            </p:txBody>
          </p:sp>
        </mc:Choice>
        <mc:Fallback xmlns="">
          <p:sp>
            <p:nvSpPr>
              <p:cNvPr id="33" name="TextBox 32">
                <a:extLst>
                  <a:ext uri="{FF2B5EF4-FFF2-40B4-BE49-F238E27FC236}">
                    <a16:creationId xmlns:a16="http://schemas.microsoft.com/office/drawing/2014/main" id="{033F528C-1A11-7AC0-105E-FF0BB7BDD858}"/>
                  </a:ext>
                </a:extLst>
              </p:cNvPr>
              <p:cNvSpPr txBox="1">
                <a:spLocks noRot="1" noChangeAspect="1" noMove="1" noResize="1" noEditPoints="1" noAdjustHandles="1" noChangeArrowheads="1" noChangeShapeType="1" noTextEdit="1"/>
              </p:cNvSpPr>
              <p:nvPr/>
            </p:nvSpPr>
            <p:spPr>
              <a:xfrm>
                <a:off x="2895600" y="3240753"/>
                <a:ext cx="6096000" cy="1200329"/>
              </a:xfrm>
              <a:prstGeom prst="rect">
                <a:avLst/>
              </a:prstGeom>
              <a:blipFill>
                <a:blip r:embed="rId5"/>
                <a:stretch>
                  <a:fillRect l="-1500" t="-3553" b="-11168"/>
                </a:stretch>
              </a:blipFill>
            </p:spPr>
            <p:txBody>
              <a:bodyPr/>
              <a:lstStyle/>
              <a:p>
                <a:r>
                  <a:rPr lang="en-US">
                    <a:noFill/>
                  </a:rPr>
                  <a:t> </a:t>
                </a:r>
              </a:p>
            </p:txBody>
          </p:sp>
        </mc:Fallback>
      </mc:AlternateContent>
    </p:spTree>
    <p:extLst>
      <p:ext uri="{BB962C8B-B14F-4D97-AF65-F5344CB8AC3E}">
        <p14:creationId xmlns:p14="http://schemas.microsoft.com/office/powerpoint/2010/main" val="5876700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183341" y="731836"/>
            <a:ext cx="10972800" cy="1143000"/>
          </a:xfrm>
        </p:spPr>
        <p:txBody>
          <a:bodyPr/>
          <a:lstStyle/>
          <a:p>
            <a:r>
              <a:rPr lang="en-US">
                <a:solidFill>
                  <a:srgbClr val="66FFFF"/>
                </a:solidFill>
              </a:rPr>
              <a:t>Removing Object using Seam Carving</a:t>
            </a:r>
            <a:endParaRPr lang="en-US" dirty="0">
              <a:solidFill>
                <a:srgbClr val="66FFFF"/>
              </a:solidFill>
            </a:endParaRPr>
          </a:p>
        </p:txBody>
      </p:sp>
      <p:sp>
        <p:nvSpPr>
          <p:cNvPr id="2" name="Text Placeholder 1">
            <a:extLst>
              <a:ext uri="{FF2B5EF4-FFF2-40B4-BE49-F238E27FC236}">
                <a16:creationId xmlns:a16="http://schemas.microsoft.com/office/drawing/2014/main" id="{B7C64BE6-3EE6-0DD2-ED69-31D1D8676FCC}"/>
              </a:ext>
            </a:extLst>
          </p:cNvPr>
          <p:cNvSpPr>
            <a:spLocks noGrp="1"/>
          </p:cNvSpPr>
          <p:nvPr>
            <p:ph sz="half" idx="1"/>
          </p:nvPr>
        </p:nvSpPr>
        <p:spPr>
          <a:xfrm>
            <a:off x="728899" y="2000944"/>
            <a:ext cx="2286000" cy="1143001"/>
          </a:xfrm>
        </p:spPr>
        <p:txBody>
          <a:bodyPr/>
          <a:lstStyle/>
          <a:p>
            <a:pPr marL="0" indent="0">
              <a:buNone/>
            </a:pPr>
            <a:r>
              <a:rPr lang="en-US">
                <a:solidFill>
                  <a:schemeClr val="bg1"/>
                </a:solidFill>
              </a:rPr>
              <a:t>Input: </a:t>
            </a:r>
          </a:p>
          <a:p>
            <a:pPr marL="0" indent="0">
              <a:buNone/>
            </a:pPr>
            <a:r>
              <a:rPr lang="en-US">
                <a:solidFill>
                  <a:schemeClr val="bg1"/>
                </a:solidFill>
              </a:rPr>
              <a:t>1 tấm hình. </a:t>
            </a:r>
          </a:p>
          <a:p>
            <a:pPr marL="0" indent="0">
              <a:buNone/>
            </a:pPr>
            <a:endParaRPr lang="en-US">
              <a:solidFill>
                <a:schemeClr val="bg1"/>
              </a:solidFill>
            </a:endParaRPr>
          </a:p>
        </p:txBody>
      </p:sp>
      <p:sp>
        <p:nvSpPr>
          <p:cNvPr id="6" name="Content Placeholder 5">
            <a:extLst>
              <a:ext uri="{FF2B5EF4-FFF2-40B4-BE49-F238E27FC236}">
                <a16:creationId xmlns:a16="http://schemas.microsoft.com/office/drawing/2014/main" id="{227270D0-5E5B-BBE0-961D-BDDF361C2687}"/>
              </a:ext>
            </a:extLst>
          </p:cNvPr>
          <p:cNvSpPr>
            <a:spLocks noGrp="1"/>
          </p:cNvSpPr>
          <p:nvPr>
            <p:ph sz="half" idx="2"/>
          </p:nvPr>
        </p:nvSpPr>
        <p:spPr>
          <a:xfrm>
            <a:off x="6277429" y="2498691"/>
            <a:ext cx="5384800" cy="1143001"/>
          </a:xfrm>
        </p:spPr>
        <p:txBody>
          <a:bodyPr/>
          <a:lstStyle/>
          <a:p>
            <a:pPr marL="0" indent="0">
              <a:buNone/>
            </a:pPr>
            <a:r>
              <a:rPr lang="en-US">
                <a:solidFill>
                  <a:schemeClr val="bg1"/>
                </a:solidFill>
              </a:rPr>
              <a:t>1 tấm hình mặt nạ bao phủ đối tượng cần xóa. </a:t>
            </a:r>
          </a:p>
        </p:txBody>
      </p:sp>
      <p:pic>
        <p:nvPicPr>
          <p:cNvPr id="4" name="Picture 3" descr="A few hot air balloons in the sky&#10;&#10;Description automatically generated with medium confidence">
            <a:extLst>
              <a:ext uri="{FF2B5EF4-FFF2-40B4-BE49-F238E27FC236}">
                <a16:creationId xmlns:a16="http://schemas.microsoft.com/office/drawing/2014/main" id="{6FB67386-20F7-00C5-86D1-3DCB3E2268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125"/>
          <a:stretch/>
        </p:blipFill>
        <p:spPr>
          <a:xfrm>
            <a:off x="795528" y="3695699"/>
            <a:ext cx="4333402" cy="2362199"/>
          </a:xfrm>
          <a:prstGeom prst="rect">
            <a:avLst/>
          </a:prstGeom>
        </p:spPr>
      </p:pic>
      <p:pic>
        <p:nvPicPr>
          <p:cNvPr id="8" name="Picture 7" descr="A picture containing silhouette, light, night sky&#10;&#10;Description automatically generated">
            <a:extLst>
              <a:ext uri="{FF2B5EF4-FFF2-40B4-BE49-F238E27FC236}">
                <a16:creationId xmlns:a16="http://schemas.microsoft.com/office/drawing/2014/main" id="{F32032EF-3E09-FBC3-097B-4EF1B8C886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01600" y="2511132"/>
            <a:ext cx="4192569" cy="2359152"/>
          </a:xfrm>
          <a:prstGeom prst="rect">
            <a:avLst/>
          </a:prstGeom>
        </p:spPr>
      </p:pic>
      <p:sp>
        <p:nvSpPr>
          <p:cNvPr id="15" name="Freeform: Shape 14">
            <a:extLst>
              <a:ext uri="{FF2B5EF4-FFF2-40B4-BE49-F238E27FC236}">
                <a16:creationId xmlns:a16="http://schemas.microsoft.com/office/drawing/2014/main" id="{0A1CC9C4-2DC5-AFD8-C919-25A5028F6717}"/>
              </a:ext>
            </a:extLst>
          </p:cNvPr>
          <p:cNvSpPr/>
          <p:nvPr/>
        </p:nvSpPr>
        <p:spPr>
          <a:xfrm>
            <a:off x="3276600" y="4762498"/>
            <a:ext cx="539554" cy="688182"/>
          </a:xfrm>
          <a:custGeom>
            <a:avLst/>
            <a:gdLst>
              <a:gd name="connsiteX0" fmla="*/ 330995 w 539554"/>
              <a:gd name="connsiteY0" fmla="*/ 640557 h 688182"/>
              <a:gd name="connsiteX1" fmla="*/ 335758 w 539554"/>
              <a:gd name="connsiteY1" fmla="*/ 576263 h 688182"/>
              <a:gd name="connsiteX2" fmla="*/ 350045 w 539554"/>
              <a:gd name="connsiteY2" fmla="*/ 559594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69058 w 539554"/>
              <a:gd name="connsiteY61" fmla="*/ 364332 h 688182"/>
              <a:gd name="connsiteX62" fmla="*/ 78583 w 539554"/>
              <a:gd name="connsiteY62" fmla="*/ 376238 h 688182"/>
              <a:gd name="connsiteX63" fmla="*/ 83345 w 539554"/>
              <a:gd name="connsiteY63" fmla="*/ 383382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40520 w 539554"/>
              <a:gd name="connsiteY88" fmla="*/ 626269 h 688182"/>
              <a:gd name="connsiteX89" fmla="*/ 330995 w 539554"/>
              <a:gd name="connsiteY89" fmla="*/ 640557 h 688182"/>
              <a:gd name="connsiteX0" fmla="*/ 354807 w 539554"/>
              <a:gd name="connsiteY0" fmla="*/ 635794 h 688182"/>
              <a:gd name="connsiteX1" fmla="*/ 335758 w 539554"/>
              <a:gd name="connsiteY1" fmla="*/ 576263 h 688182"/>
              <a:gd name="connsiteX2" fmla="*/ 350045 w 539554"/>
              <a:gd name="connsiteY2" fmla="*/ 559594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69058 w 539554"/>
              <a:gd name="connsiteY61" fmla="*/ 364332 h 688182"/>
              <a:gd name="connsiteX62" fmla="*/ 78583 w 539554"/>
              <a:gd name="connsiteY62" fmla="*/ 376238 h 688182"/>
              <a:gd name="connsiteX63" fmla="*/ 83345 w 539554"/>
              <a:gd name="connsiteY63" fmla="*/ 383382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40520 w 539554"/>
              <a:gd name="connsiteY88" fmla="*/ 626269 h 688182"/>
              <a:gd name="connsiteX89" fmla="*/ 354807 w 539554"/>
              <a:gd name="connsiteY89" fmla="*/ 635794 h 688182"/>
              <a:gd name="connsiteX0" fmla="*/ 354807 w 539554"/>
              <a:gd name="connsiteY0" fmla="*/ 635794 h 688182"/>
              <a:gd name="connsiteX1" fmla="*/ 335758 w 539554"/>
              <a:gd name="connsiteY1" fmla="*/ 576263 h 688182"/>
              <a:gd name="connsiteX2" fmla="*/ 350045 w 539554"/>
              <a:gd name="connsiteY2" fmla="*/ 559594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69058 w 539554"/>
              <a:gd name="connsiteY61" fmla="*/ 364332 h 688182"/>
              <a:gd name="connsiteX62" fmla="*/ 78583 w 539554"/>
              <a:gd name="connsiteY62" fmla="*/ 376238 h 688182"/>
              <a:gd name="connsiteX63" fmla="*/ 83345 w 539554"/>
              <a:gd name="connsiteY63" fmla="*/ 383382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35758 w 539554"/>
              <a:gd name="connsiteY1" fmla="*/ 576263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69058 w 539554"/>
              <a:gd name="connsiteY61" fmla="*/ 364332 h 688182"/>
              <a:gd name="connsiteX62" fmla="*/ 78583 w 539554"/>
              <a:gd name="connsiteY62" fmla="*/ 376238 h 688182"/>
              <a:gd name="connsiteX63" fmla="*/ 83345 w 539554"/>
              <a:gd name="connsiteY63" fmla="*/ 383382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69058 w 539554"/>
              <a:gd name="connsiteY61" fmla="*/ 364332 h 688182"/>
              <a:gd name="connsiteX62" fmla="*/ 78583 w 539554"/>
              <a:gd name="connsiteY62" fmla="*/ 376238 h 688182"/>
              <a:gd name="connsiteX63" fmla="*/ 83345 w 539554"/>
              <a:gd name="connsiteY63" fmla="*/ 383382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69058 w 539554"/>
              <a:gd name="connsiteY61" fmla="*/ 364332 h 688182"/>
              <a:gd name="connsiteX62" fmla="*/ 78583 w 539554"/>
              <a:gd name="connsiteY62" fmla="*/ 376238 h 688182"/>
              <a:gd name="connsiteX63" fmla="*/ 78583 w 539554"/>
              <a:gd name="connsiteY63" fmla="*/ 390526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69058 w 539554"/>
              <a:gd name="connsiteY61" fmla="*/ 364332 h 688182"/>
              <a:gd name="connsiteX62" fmla="*/ 59533 w 539554"/>
              <a:gd name="connsiteY62" fmla="*/ 381001 h 688182"/>
              <a:gd name="connsiteX63" fmla="*/ 78583 w 539554"/>
              <a:gd name="connsiteY63" fmla="*/ 390526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52389 w 539554"/>
              <a:gd name="connsiteY61" fmla="*/ 373857 h 688182"/>
              <a:gd name="connsiteX62" fmla="*/ 59533 w 539554"/>
              <a:gd name="connsiteY62" fmla="*/ 381001 h 688182"/>
              <a:gd name="connsiteX63" fmla="*/ 78583 w 539554"/>
              <a:gd name="connsiteY63" fmla="*/ 390526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52389 w 539554"/>
              <a:gd name="connsiteY61" fmla="*/ 373857 h 688182"/>
              <a:gd name="connsiteX62" fmla="*/ 61914 w 539554"/>
              <a:gd name="connsiteY62" fmla="*/ 371476 h 688182"/>
              <a:gd name="connsiteX63" fmla="*/ 78583 w 539554"/>
              <a:gd name="connsiteY63" fmla="*/ 390526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5245 w 539554"/>
              <a:gd name="connsiteY59" fmla="*/ 340519 h 688182"/>
              <a:gd name="connsiteX60" fmla="*/ 47627 w 539554"/>
              <a:gd name="connsiteY60" fmla="*/ 350044 h 688182"/>
              <a:gd name="connsiteX61" fmla="*/ 59533 w 539554"/>
              <a:gd name="connsiteY61" fmla="*/ 366713 h 688182"/>
              <a:gd name="connsiteX62" fmla="*/ 61914 w 539554"/>
              <a:gd name="connsiteY62" fmla="*/ 371476 h 688182"/>
              <a:gd name="connsiteX63" fmla="*/ 78583 w 539554"/>
              <a:gd name="connsiteY63" fmla="*/ 390526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7626 w 539554"/>
              <a:gd name="connsiteY59" fmla="*/ 345282 h 688182"/>
              <a:gd name="connsiteX60" fmla="*/ 47627 w 539554"/>
              <a:gd name="connsiteY60" fmla="*/ 350044 h 688182"/>
              <a:gd name="connsiteX61" fmla="*/ 59533 w 539554"/>
              <a:gd name="connsiteY61" fmla="*/ 366713 h 688182"/>
              <a:gd name="connsiteX62" fmla="*/ 61914 w 539554"/>
              <a:gd name="connsiteY62" fmla="*/ 371476 h 688182"/>
              <a:gd name="connsiteX63" fmla="*/ 78583 w 539554"/>
              <a:gd name="connsiteY63" fmla="*/ 390526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7626 w 539554"/>
              <a:gd name="connsiteY59" fmla="*/ 345282 h 688182"/>
              <a:gd name="connsiteX60" fmla="*/ 47627 w 539554"/>
              <a:gd name="connsiteY60" fmla="*/ 350044 h 688182"/>
              <a:gd name="connsiteX61" fmla="*/ 59533 w 539554"/>
              <a:gd name="connsiteY61" fmla="*/ 366713 h 688182"/>
              <a:gd name="connsiteX62" fmla="*/ 61914 w 539554"/>
              <a:gd name="connsiteY62" fmla="*/ 371476 h 688182"/>
              <a:gd name="connsiteX63" fmla="*/ 78583 w 539554"/>
              <a:gd name="connsiteY63" fmla="*/ 390526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7626 w 539554"/>
              <a:gd name="connsiteY59" fmla="*/ 345282 h 688182"/>
              <a:gd name="connsiteX60" fmla="*/ 38102 w 539554"/>
              <a:gd name="connsiteY60" fmla="*/ 350044 h 688182"/>
              <a:gd name="connsiteX61" fmla="*/ 59533 w 539554"/>
              <a:gd name="connsiteY61" fmla="*/ 366713 h 688182"/>
              <a:gd name="connsiteX62" fmla="*/ 61914 w 539554"/>
              <a:gd name="connsiteY62" fmla="*/ 371476 h 688182"/>
              <a:gd name="connsiteX63" fmla="*/ 78583 w 539554"/>
              <a:gd name="connsiteY63" fmla="*/ 390526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50045 w 539554"/>
              <a:gd name="connsiteY87" fmla="*/ 654844 h 688182"/>
              <a:gd name="connsiteX88" fmla="*/ 352427 w 539554"/>
              <a:gd name="connsiteY88" fmla="*/ 638175 h 688182"/>
              <a:gd name="connsiteX89" fmla="*/ 354807 w 539554"/>
              <a:gd name="connsiteY89" fmla="*/ 635794 h 688182"/>
              <a:gd name="connsiteX0" fmla="*/ 354807 w 539554"/>
              <a:gd name="connsiteY0" fmla="*/ 635794 h 688182"/>
              <a:gd name="connsiteX1" fmla="*/ 352427 w 539554"/>
              <a:gd name="connsiteY1" fmla="*/ 592932 h 688182"/>
              <a:gd name="connsiteX2" fmla="*/ 357189 w 539554"/>
              <a:gd name="connsiteY2" fmla="*/ 564357 h 688182"/>
              <a:gd name="connsiteX3" fmla="*/ 364333 w 539554"/>
              <a:gd name="connsiteY3" fmla="*/ 552450 h 688182"/>
              <a:gd name="connsiteX4" fmla="*/ 371477 w 539554"/>
              <a:gd name="connsiteY4" fmla="*/ 547688 h 688182"/>
              <a:gd name="connsiteX5" fmla="*/ 378620 w 539554"/>
              <a:gd name="connsiteY5" fmla="*/ 545307 h 688182"/>
              <a:gd name="connsiteX6" fmla="*/ 400052 w 539554"/>
              <a:gd name="connsiteY6" fmla="*/ 538163 h 688182"/>
              <a:gd name="connsiteX7" fmla="*/ 428627 w 539554"/>
              <a:gd name="connsiteY7" fmla="*/ 511969 h 688182"/>
              <a:gd name="connsiteX8" fmla="*/ 433389 w 539554"/>
              <a:gd name="connsiteY8" fmla="*/ 504825 h 688182"/>
              <a:gd name="connsiteX9" fmla="*/ 447677 w 539554"/>
              <a:gd name="connsiteY9" fmla="*/ 481013 h 688182"/>
              <a:gd name="connsiteX10" fmla="*/ 454820 w 539554"/>
              <a:gd name="connsiteY10" fmla="*/ 473869 h 688182"/>
              <a:gd name="connsiteX11" fmla="*/ 466727 w 539554"/>
              <a:gd name="connsiteY11" fmla="*/ 457200 h 688182"/>
              <a:gd name="connsiteX12" fmla="*/ 476252 w 539554"/>
              <a:gd name="connsiteY12" fmla="*/ 433388 h 688182"/>
              <a:gd name="connsiteX13" fmla="*/ 478633 w 539554"/>
              <a:gd name="connsiteY13" fmla="*/ 423863 h 688182"/>
              <a:gd name="connsiteX14" fmla="*/ 488158 w 539554"/>
              <a:gd name="connsiteY14" fmla="*/ 407194 h 688182"/>
              <a:gd name="connsiteX15" fmla="*/ 497683 w 539554"/>
              <a:gd name="connsiteY15" fmla="*/ 385763 h 688182"/>
              <a:gd name="connsiteX16" fmla="*/ 502445 w 539554"/>
              <a:gd name="connsiteY16" fmla="*/ 373857 h 688182"/>
              <a:gd name="connsiteX17" fmla="*/ 504827 w 539554"/>
              <a:gd name="connsiteY17" fmla="*/ 359569 h 688182"/>
              <a:gd name="connsiteX18" fmla="*/ 514352 w 539554"/>
              <a:gd name="connsiteY18" fmla="*/ 347663 h 688182"/>
              <a:gd name="connsiteX19" fmla="*/ 519114 w 539554"/>
              <a:gd name="connsiteY19" fmla="*/ 340519 h 688182"/>
              <a:gd name="connsiteX20" fmla="*/ 523877 w 539554"/>
              <a:gd name="connsiteY20" fmla="*/ 307182 h 688182"/>
              <a:gd name="connsiteX21" fmla="*/ 528639 w 539554"/>
              <a:gd name="connsiteY21" fmla="*/ 288132 h 688182"/>
              <a:gd name="connsiteX22" fmla="*/ 535783 w 539554"/>
              <a:gd name="connsiteY22" fmla="*/ 273844 h 688182"/>
              <a:gd name="connsiteX23" fmla="*/ 533402 w 539554"/>
              <a:gd name="connsiteY23" fmla="*/ 140494 h 688182"/>
              <a:gd name="connsiteX24" fmla="*/ 526258 w 539554"/>
              <a:gd name="connsiteY24" fmla="*/ 133350 h 688182"/>
              <a:gd name="connsiteX25" fmla="*/ 509589 w 539554"/>
              <a:gd name="connsiteY25" fmla="*/ 116682 h 688182"/>
              <a:gd name="connsiteX26" fmla="*/ 495302 w 539554"/>
              <a:gd name="connsiteY26" fmla="*/ 102394 h 688182"/>
              <a:gd name="connsiteX27" fmla="*/ 471489 w 539554"/>
              <a:gd name="connsiteY27" fmla="*/ 88107 h 688182"/>
              <a:gd name="connsiteX28" fmla="*/ 457202 w 539554"/>
              <a:gd name="connsiteY28" fmla="*/ 69057 h 688182"/>
              <a:gd name="connsiteX29" fmla="*/ 452439 w 539554"/>
              <a:gd name="connsiteY29" fmla="*/ 59532 h 688182"/>
              <a:gd name="connsiteX30" fmla="*/ 438152 w 539554"/>
              <a:gd name="connsiteY30" fmla="*/ 52388 h 688182"/>
              <a:gd name="connsiteX31" fmla="*/ 428627 w 539554"/>
              <a:gd name="connsiteY31" fmla="*/ 45244 h 688182"/>
              <a:gd name="connsiteX32" fmla="*/ 419102 w 539554"/>
              <a:gd name="connsiteY32" fmla="*/ 42863 h 688182"/>
              <a:gd name="connsiteX33" fmla="*/ 388145 w 539554"/>
              <a:gd name="connsiteY33" fmla="*/ 35719 h 688182"/>
              <a:gd name="connsiteX34" fmla="*/ 381002 w 539554"/>
              <a:gd name="connsiteY34" fmla="*/ 30957 h 688182"/>
              <a:gd name="connsiteX35" fmla="*/ 373858 w 539554"/>
              <a:gd name="connsiteY35" fmla="*/ 28575 h 688182"/>
              <a:gd name="connsiteX36" fmla="*/ 364333 w 539554"/>
              <a:gd name="connsiteY36" fmla="*/ 23813 h 688182"/>
              <a:gd name="connsiteX37" fmla="*/ 357189 w 539554"/>
              <a:gd name="connsiteY37" fmla="*/ 19050 h 688182"/>
              <a:gd name="connsiteX38" fmla="*/ 347664 w 539554"/>
              <a:gd name="connsiteY38" fmla="*/ 14288 h 688182"/>
              <a:gd name="connsiteX39" fmla="*/ 328614 w 539554"/>
              <a:gd name="connsiteY39" fmla="*/ 2382 h 688182"/>
              <a:gd name="connsiteX40" fmla="*/ 316708 w 539554"/>
              <a:gd name="connsiteY40" fmla="*/ 0 h 688182"/>
              <a:gd name="connsiteX41" fmla="*/ 226220 w 539554"/>
              <a:gd name="connsiteY41" fmla="*/ 9525 h 688182"/>
              <a:gd name="connsiteX42" fmla="*/ 183358 w 539554"/>
              <a:gd name="connsiteY42" fmla="*/ 21432 h 688182"/>
              <a:gd name="connsiteX43" fmla="*/ 173833 w 539554"/>
              <a:gd name="connsiteY43" fmla="*/ 23813 h 688182"/>
              <a:gd name="connsiteX44" fmla="*/ 135733 w 539554"/>
              <a:gd name="connsiteY44" fmla="*/ 35719 h 688182"/>
              <a:gd name="connsiteX45" fmla="*/ 104777 w 539554"/>
              <a:gd name="connsiteY45" fmla="*/ 50007 h 688182"/>
              <a:gd name="connsiteX46" fmla="*/ 97633 w 539554"/>
              <a:gd name="connsiteY46" fmla="*/ 54769 h 688182"/>
              <a:gd name="connsiteX47" fmla="*/ 73820 w 539554"/>
              <a:gd name="connsiteY47" fmla="*/ 59532 h 688182"/>
              <a:gd name="connsiteX48" fmla="*/ 42864 w 539554"/>
              <a:gd name="connsiteY48" fmla="*/ 64294 h 688182"/>
              <a:gd name="connsiteX49" fmla="*/ 26195 w 539554"/>
              <a:gd name="connsiteY49" fmla="*/ 69057 h 688182"/>
              <a:gd name="connsiteX50" fmla="*/ 19052 w 539554"/>
              <a:gd name="connsiteY50" fmla="*/ 71438 h 688182"/>
              <a:gd name="connsiteX51" fmla="*/ 14289 w 539554"/>
              <a:gd name="connsiteY51" fmla="*/ 78582 h 688182"/>
              <a:gd name="connsiteX52" fmla="*/ 7145 w 539554"/>
              <a:gd name="connsiteY52" fmla="*/ 104775 h 688182"/>
              <a:gd name="connsiteX53" fmla="*/ 4764 w 539554"/>
              <a:gd name="connsiteY53" fmla="*/ 140494 h 688182"/>
              <a:gd name="connsiteX54" fmla="*/ 2 w 539554"/>
              <a:gd name="connsiteY54" fmla="*/ 150019 h 688182"/>
              <a:gd name="connsiteX55" fmla="*/ 9527 w 539554"/>
              <a:gd name="connsiteY55" fmla="*/ 290513 h 688182"/>
              <a:gd name="connsiteX56" fmla="*/ 14289 w 539554"/>
              <a:gd name="connsiteY56" fmla="*/ 307182 h 688182"/>
              <a:gd name="connsiteX57" fmla="*/ 19052 w 539554"/>
              <a:gd name="connsiteY57" fmla="*/ 316707 h 688182"/>
              <a:gd name="connsiteX58" fmla="*/ 28577 w 539554"/>
              <a:gd name="connsiteY58" fmla="*/ 335757 h 688182"/>
              <a:gd name="connsiteX59" fmla="*/ 47626 w 539554"/>
              <a:gd name="connsiteY59" fmla="*/ 345282 h 688182"/>
              <a:gd name="connsiteX60" fmla="*/ 38102 w 539554"/>
              <a:gd name="connsiteY60" fmla="*/ 350044 h 688182"/>
              <a:gd name="connsiteX61" fmla="*/ 59533 w 539554"/>
              <a:gd name="connsiteY61" fmla="*/ 366713 h 688182"/>
              <a:gd name="connsiteX62" fmla="*/ 61914 w 539554"/>
              <a:gd name="connsiteY62" fmla="*/ 371476 h 688182"/>
              <a:gd name="connsiteX63" fmla="*/ 78583 w 539554"/>
              <a:gd name="connsiteY63" fmla="*/ 390526 h 688182"/>
              <a:gd name="connsiteX64" fmla="*/ 85727 w 539554"/>
              <a:gd name="connsiteY64" fmla="*/ 397669 h 688182"/>
              <a:gd name="connsiteX65" fmla="*/ 95252 w 539554"/>
              <a:gd name="connsiteY65" fmla="*/ 414338 h 688182"/>
              <a:gd name="connsiteX66" fmla="*/ 107158 w 539554"/>
              <a:gd name="connsiteY66" fmla="*/ 426244 h 688182"/>
              <a:gd name="connsiteX67" fmla="*/ 109539 w 539554"/>
              <a:gd name="connsiteY67" fmla="*/ 433388 h 688182"/>
              <a:gd name="connsiteX68" fmla="*/ 114302 w 539554"/>
              <a:gd name="connsiteY68" fmla="*/ 442913 h 688182"/>
              <a:gd name="connsiteX69" fmla="*/ 121445 w 539554"/>
              <a:gd name="connsiteY69" fmla="*/ 466725 h 688182"/>
              <a:gd name="connsiteX70" fmla="*/ 126208 w 539554"/>
              <a:gd name="connsiteY70" fmla="*/ 481013 h 688182"/>
              <a:gd name="connsiteX71" fmla="*/ 140495 w 539554"/>
              <a:gd name="connsiteY71" fmla="*/ 504825 h 688182"/>
              <a:gd name="connsiteX72" fmla="*/ 164308 w 539554"/>
              <a:gd name="connsiteY72" fmla="*/ 523875 h 688182"/>
              <a:gd name="connsiteX73" fmla="*/ 166689 w 539554"/>
              <a:gd name="connsiteY73" fmla="*/ 533400 h 688182"/>
              <a:gd name="connsiteX74" fmla="*/ 178595 w 539554"/>
              <a:gd name="connsiteY74" fmla="*/ 552450 h 688182"/>
              <a:gd name="connsiteX75" fmla="*/ 190502 w 539554"/>
              <a:gd name="connsiteY75" fmla="*/ 573882 h 688182"/>
              <a:gd name="connsiteX76" fmla="*/ 192883 w 539554"/>
              <a:gd name="connsiteY76" fmla="*/ 581025 h 688182"/>
              <a:gd name="connsiteX77" fmla="*/ 195264 w 539554"/>
              <a:gd name="connsiteY77" fmla="*/ 628650 h 688182"/>
              <a:gd name="connsiteX78" fmla="*/ 200027 w 539554"/>
              <a:gd name="connsiteY78" fmla="*/ 642938 h 688182"/>
              <a:gd name="connsiteX79" fmla="*/ 216695 w 539554"/>
              <a:gd name="connsiteY79" fmla="*/ 652463 h 688182"/>
              <a:gd name="connsiteX80" fmla="*/ 221458 w 539554"/>
              <a:gd name="connsiteY80" fmla="*/ 666750 h 688182"/>
              <a:gd name="connsiteX81" fmla="*/ 242889 w 539554"/>
              <a:gd name="connsiteY81" fmla="*/ 688182 h 688182"/>
              <a:gd name="connsiteX82" fmla="*/ 276227 w 539554"/>
              <a:gd name="connsiteY82" fmla="*/ 683419 h 688182"/>
              <a:gd name="connsiteX83" fmla="*/ 297658 w 539554"/>
              <a:gd name="connsiteY83" fmla="*/ 673894 h 688182"/>
              <a:gd name="connsiteX84" fmla="*/ 304802 w 539554"/>
              <a:gd name="connsiteY84" fmla="*/ 671513 h 688182"/>
              <a:gd name="connsiteX85" fmla="*/ 316708 w 539554"/>
              <a:gd name="connsiteY85" fmla="*/ 666750 h 688182"/>
              <a:gd name="connsiteX86" fmla="*/ 326233 w 539554"/>
              <a:gd name="connsiteY86" fmla="*/ 664369 h 688182"/>
              <a:gd name="connsiteX87" fmla="*/ 342901 w 539554"/>
              <a:gd name="connsiteY87" fmla="*/ 654844 h 688182"/>
              <a:gd name="connsiteX88" fmla="*/ 352427 w 539554"/>
              <a:gd name="connsiteY88" fmla="*/ 638175 h 688182"/>
              <a:gd name="connsiteX89" fmla="*/ 354807 w 539554"/>
              <a:gd name="connsiteY89" fmla="*/ 635794 h 6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9554" h="688182">
                <a:moveTo>
                  <a:pt x="354807" y="635794"/>
                </a:moveTo>
                <a:cubicBezTo>
                  <a:pt x="354807" y="628254"/>
                  <a:pt x="352030" y="604838"/>
                  <a:pt x="352427" y="592932"/>
                </a:cubicBezTo>
                <a:cubicBezTo>
                  <a:pt x="352824" y="581026"/>
                  <a:pt x="355205" y="571104"/>
                  <a:pt x="357189" y="564357"/>
                </a:cubicBezTo>
                <a:cubicBezTo>
                  <a:pt x="359173" y="557610"/>
                  <a:pt x="361952" y="555228"/>
                  <a:pt x="364333" y="552450"/>
                </a:cubicBezTo>
                <a:cubicBezTo>
                  <a:pt x="366714" y="549672"/>
                  <a:pt x="368917" y="548968"/>
                  <a:pt x="371477" y="547688"/>
                </a:cubicBezTo>
                <a:cubicBezTo>
                  <a:pt x="373722" y="546566"/>
                  <a:pt x="376313" y="546296"/>
                  <a:pt x="378620" y="545307"/>
                </a:cubicBezTo>
                <a:cubicBezTo>
                  <a:pt x="395873" y="537912"/>
                  <a:pt x="379980" y="542177"/>
                  <a:pt x="400052" y="538163"/>
                </a:cubicBezTo>
                <a:cubicBezTo>
                  <a:pt x="410320" y="530461"/>
                  <a:pt x="421344" y="522895"/>
                  <a:pt x="428627" y="511969"/>
                </a:cubicBezTo>
                <a:cubicBezTo>
                  <a:pt x="430214" y="509588"/>
                  <a:pt x="431917" y="507279"/>
                  <a:pt x="433389" y="504825"/>
                </a:cubicBezTo>
                <a:cubicBezTo>
                  <a:pt x="434344" y="503234"/>
                  <a:pt x="443832" y="485627"/>
                  <a:pt x="447677" y="481013"/>
                </a:cubicBezTo>
                <a:cubicBezTo>
                  <a:pt x="449833" y="478426"/>
                  <a:pt x="452629" y="476426"/>
                  <a:pt x="454820" y="473869"/>
                </a:cubicBezTo>
                <a:cubicBezTo>
                  <a:pt x="455766" y="472766"/>
                  <a:pt x="465471" y="459922"/>
                  <a:pt x="466727" y="457200"/>
                </a:cubicBezTo>
                <a:cubicBezTo>
                  <a:pt x="470310" y="449438"/>
                  <a:pt x="474179" y="441682"/>
                  <a:pt x="476252" y="433388"/>
                </a:cubicBezTo>
                <a:cubicBezTo>
                  <a:pt x="477046" y="430213"/>
                  <a:pt x="477484" y="426927"/>
                  <a:pt x="478633" y="423863"/>
                </a:cubicBezTo>
                <a:cubicBezTo>
                  <a:pt x="481223" y="416955"/>
                  <a:pt x="484209" y="413117"/>
                  <a:pt x="488158" y="407194"/>
                </a:cubicBezTo>
                <a:cubicBezTo>
                  <a:pt x="493197" y="392075"/>
                  <a:pt x="487350" y="408496"/>
                  <a:pt x="497683" y="385763"/>
                </a:cubicBezTo>
                <a:cubicBezTo>
                  <a:pt x="499452" y="381872"/>
                  <a:pt x="500858" y="377826"/>
                  <a:pt x="502445" y="373857"/>
                </a:cubicBezTo>
                <a:cubicBezTo>
                  <a:pt x="503239" y="369094"/>
                  <a:pt x="502829" y="363965"/>
                  <a:pt x="504827" y="359569"/>
                </a:cubicBezTo>
                <a:cubicBezTo>
                  <a:pt x="506930" y="354942"/>
                  <a:pt x="511303" y="351729"/>
                  <a:pt x="514352" y="347663"/>
                </a:cubicBezTo>
                <a:cubicBezTo>
                  <a:pt x="516069" y="345373"/>
                  <a:pt x="517527" y="342900"/>
                  <a:pt x="519114" y="340519"/>
                </a:cubicBezTo>
                <a:cubicBezTo>
                  <a:pt x="520276" y="331222"/>
                  <a:pt x="521814" y="316809"/>
                  <a:pt x="523877" y="307182"/>
                </a:cubicBezTo>
                <a:cubicBezTo>
                  <a:pt x="525249" y="300782"/>
                  <a:pt x="526438" y="294296"/>
                  <a:pt x="528639" y="288132"/>
                </a:cubicBezTo>
                <a:cubicBezTo>
                  <a:pt x="530430" y="283117"/>
                  <a:pt x="533402" y="278607"/>
                  <a:pt x="535783" y="273844"/>
                </a:cubicBezTo>
                <a:cubicBezTo>
                  <a:pt x="540610" y="220746"/>
                  <a:pt x="541779" y="220918"/>
                  <a:pt x="533402" y="140494"/>
                </a:cubicBezTo>
                <a:cubicBezTo>
                  <a:pt x="533053" y="137144"/>
                  <a:pt x="528450" y="135907"/>
                  <a:pt x="526258" y="133350"/>
                </a:cubicBezTo>
                <a:cubicBezTo>
                  <a:pt x="503630" y="106952"/>
                  <a:pt x="535391" y="139904"/>
                  <a:pt x="509589" y="116682"/>
                </a:cubicBezTo>
                <a:cubicBezTo>
                  <a:pt x="504583" y="112176"/>
                  <a:pt x="500690" y="106435"/>
                  <a:pt x="495302" y="102394"/>
                </a:cubicBezTo>
                <a:cubicBezTo>
                  <a:pt x="487897" y="96840"/>
                  <a:pt x="471489" y="88107"/>
                  <a:pt x="471489" y="88107"/>
                </a:cubicBezTo>
                <a:cubicBezTo>
                  <a:pt x="466727" y="81757"/>
                  <a:pt x="461605" y="75661"/>
                  <a:pt x="457202" y="69057"/>
                </a:cubicBezTo>
                <a:cubicBezTo>
                  <a:pt x="455233" y="66103"/>
                  <a:pt x="455111" y="61870"/>
                  <a:pt x="452439" y="59532"/>
                </a:cubicBezTo>
                <a:cubicBezTo>
                  <a:pt x="448432" y="56026"/>
                  <a:pt x="442718" y="55128"/>
                  <a:pt x="438152" y="52388"/>
                </a:cubicBezTo>
                <a:cubicBezTo>
                  <a:pt x="434749" y="50346"/>
                  <a:pt x="432177" y="47019"/>
                  <a:pt x="428627" y="45244"/>
                </a:cubicBezTo>
                <a:cubicBezTo>
                  <a:pt x="425700" y="43780"/>
                  <a:pt x="422237" y="43803"/>
                  <a:pt x="419102" y="42863"/>
                </a:cubicBezTo>
                <a:cubicBezTo>
                  <a:pt x="395327" y="35730"/>
                  <a:pt x="414437" y="39475"/>
                  <a:pt x="388145" y="35719"/>
                </a:cubicBezTo>
                <a:cubicBezTo>
                  <a:pt x="385764" y="34132"/>
                  <a:pt x="383561" y="32237"/>
                  <a:pt x="381002" y="30957"/>
                </a:cubicBezTo>
                <a:cubicBezTo>
                  <a:pt x="378757" y="29834"/>
                  <a:pt x="376165" y="29564"/>
                  <a:pt x="373858" y="28575"/>
                </a:cubicBezTo>
                <a:cubicBezTo>
                  <a:pt x="370595" y="27177"/>
                  <a:pt x="367415" y="25574"/>
                  <a:pt x="364333" y="23813"/>
                </a:cubicBezTo>
                <a:cubicBezTo>
                  <a:pt x="361848" y="22393"/>
                  <a:pt x="359674" y="20470"/>
                  <a:pt x="357189" y="19050"/>
                </a:cubicBezTo>
                <a:cubicBezTo>
                  <a:pt x="354107" y="17289"/>
                  <a:pt x="350746" y="16049"/>
                  <a:pt x="347664" y="14288"/>
                </a:cubicBezTo>
                <a:cubicBezTo>
                  <a:pt x="340915" y="10432"/>
                  <a:pt x="336108" y="5380"/>
                  <a:pt x="328614" y="2382"/>
                </a:cubicBezTo>
                <a:cubicBezTo>
                  <a:pt x="324856" y="879"/>
                  <a:pt x="320677" y="794"/>
                  <a:pt x="316708" y="0"/>
                </a:cubicBezTo>
                <a:cubicBezTo>
                  <a:pt x="235701" y="7595"/>
                  <a:pt x="265672" y="2951"/>
                  <a:pt x="226220" y="9525"/>
                </a:cubicBezTo>
                <a:cubicBezTo>
                  <a:pt x="207177" y="23807"/>
                  <a:pt x="222144" y="14967"/>
                  <a:pt x="183358" y="21432"/>
                </a:cubicBezTo>
                <a:cubicBezTo>
                  <a:pt x="180130" y="21970"/>
                  <a:pt x="176980" y="22914"/>
                  <a:pt x="173833" y="23813"/>
                </a:cubicBezTo>
                <a:cubicBezTo>
                  <a:pt x="153807" y="29535"/>
                  <a:pt x="152676" y="30072"/>
                  <a:pt x="135733" y="35719"/>
                </a:cubicBezTo>
                <a:cubicBezTo>
                  <a:pt x="107226" y="54723"/>
                  <a:pt x="136449" y="37338"/>
                  <a:pt x="104777" y="50007"/>
                </a:cubicBezTo>
                <a:cubicBezTo>
                  <a:pt x="102120" y="51070"/>
                  <a:pt x="100368" y="53927"/>
                  <a:pt x="97633" y="54769"/>
                </a:cubicBezTo>
                <a:cubicBezTo>
                  <a:pt x="89896" y="57150"/>
                  <a:pt x="81776" y="58040"/>
                  <a:pt x="73820" y="59532"/>
                </a:cubicBezTo>
                <a:cubicBezTo>
                  <a:pt x="63251" y="61514"/>
                  <a:pt x="53554" y="62767"/>
                  <a:pt x="42864" y="64294"/>
                </a:cubicBezTo>
                <a:lnTo>
                  <a:pt x="26195" y="69057"/>
                </a:lnTo>
                <a:cubicBezTo>
                  <a:pt x="23791" y="69778"/>
                  <a:pt x="21012" y="69870"/>
                  <a:pt x="19052" y="71438"/>
                </a:cubicBezTo>
                <a:cubicBezTo>
                  <a:pt x="16817" y="73226"/>
                  <a:pt x="15877" y="76201"/>
                  <a:pt x="14289" y="78582"/>
                </a:cubicBezTo>
                <a:cubicBezTo>
                  <a:pt x="8247" y="96709"/>
                  <a:pt x="10512" y="87947"/>
                  <a:pt x="7145" y="104775"/>
                </a:cubicBezTo>
                <a:cubicBezTo>
                  <a:pt x="6351" y="116681"/>
                  <a:pt x="6625" y="128707"/>
                  <a:pt x="4764" y="140494"/>
                </a:cubicBezTo>
                <a:cubicBezTo>
                  <a:pt x="4210" y="144000"/>
                  <a:pt x="-111" y="146471"/>
                  <a:pt x="2" y="150019"/>
                </a:cubicBezTo>
                <a:cubicBezTo>
                  <a:pt x="1492" y="196934"/>
                  <a:pt x="5813" y="243721"/>
                  <a:pt x="9527" y="290513"/>
                </a:cubicBezTo>
                <a:cubicBezTo>
                  <a:pt x="9723" y="292984"/>
                  <a:pt x="13016" y="304211"/>
                  <a:pt x="14289" y="307182"/>
                </a:cubicBezTo>
                <a:cubicBezTo>
                  <a:pt x="15687" y="310445"/>
                  <a:pt x="17610" y="313463"/>
                  <a:pt x="19052" y="316707"/>
                </a:cubicBezTo>
                <a:cubicBezTo>
                  <a:pt x="20739" y="320504"/>
                  <a:pt x="23815" y="330995"/>
                  <a:pt x="28577" y="335757"/>
                </a:cubicBezTo>
                <a:cubicBezTo>
                  <a:pt x="33339" y="340520"/>
                  <a:pt x="47004" y="345126"/>
                  <a:pt x="47626" y="345282"/>
                </a:cubicBezTo>
                <a:cubicBezTo>
                  <a:pt x="48420" y="348457"/>
                  <a:pt x="36118" y="346472"/>
                  <a:pt x="38102" y="350044"/>
                </a:cubicBezTo>
                <a:cubicBezTo>
                  <a:pt x="40086" y="353616"/>
                  <a:pt x="49430" y="362671"/>
                  <a:pt x="59533" y="366713"/>
                </a:cubicBezTo>
                <a:cubicBezTo>
                  <a:pt x="62708" y="370682"/>
                  <a:pt x="58739" y="367507"/>
                  <a:pt x="61914" y="371476"/>
                </a:cubicBezTo>
                <a:cubicBezTo>
                  <a:pt x="65089" y="375445"/>
                  <a:pt x="74614" y="386161"/>
                  <a:pt x="78583" y="390526"/>
                </a:cubicBezTo>
                <a:cubicBezTo>
                  <a:pt x="82552" y="394891"/>
                  <a:pt x="82949" y="393700"/>
                  <a:pt x="85727" y="397669"/>
                </a:cubicBezTo>
                <a:cubicBezTo>
                  <a:pt x="88505" y="401638"/>
                  <a:pt x="92062" y="409553"/>
                  <a:pt x="95252" y="414338"/>
                </a:cubicBezTo>
                <a:cubicBezTo>
                  <a:pt x="100609" y="435770"/>
                  <a:pt x="92275" y="414338"/>
                  <a:pt x="107158" y="426244"/>
                </a:cubicBezTo>
                <a:cubicBezTo>
                  <a:pt x="109118" y="427812"/>
                  <a:pt x="108550" y="431081"/>
                  <a:pt x="109539" y="433388"/>
                </a:cubicBezTo>
                <a:cubicBezTo>
                  <a:pt x="110937" y="436651"/>
                  <a:pt x="112714" y="439738"/>
                  <a:pt x="114302" y="442913"/>
                </a:cubicBezTo>
                <a:cubicBezTo>
                  <a:pt x="118180" y="462303"/>
                  <a:pt x="114485" y="447583"/>
                  <a:pt x="121445" y="466725"/>
                </a:cubicBezTo>
                <a:cubicBezTo>
                  <a:pt x="123161" y="471443"/>
                  <a:pt x="123963" y="476523"/>
                  <a:pt x="126208" y="481013"/>
                </a:cubicBezTo>
                <a:cubicBezTo>
                  <a:pt x="130758" y="490115"/>
                  <a:pt x="133469" y="496522"/>
                  <a:pt x="140495" y="504825"/>
                </a:cubicBezTo>
                <a:cubicBezTo>
                  <a:pt x="154987" y="521952"/>
                  <a:pt x="150972" y="519430"/>
                  <a:pt x="164308" y="523875"/>
                </a:cubicBezTo>
                <a:cubicBezTo>
                  <a:pt x="165102" y="527050"/>
                  <a:pt x="165360" y="530409"/>
                  <a:pt x="166689" y="533400"/>
                </a:cubicBezTo>
                <a:cubicBezTo>
                  <a:pt x="169397" y="539494"/>
                  <a:pt x="174918" y="546567"/>
                  <a:pt x="178595" y="552450"/>
                </a:cubicBezTo>
                <a:cubicBezTo>
                  <a:pt x="182698" y="559015"/>
                  <a:pt x="187402" y="566649"/>
                  <a:pt x="190502" y="573882"/>
                </a:cubicBezTo>
                <a:cubicBezTo>
                  <a:pt x="191491" y="576189"/>
                  <a:pt x="192089" y="578644"/>
                  <a:pt x="192883" y="581025"/>
                </a:cubicBezTo>
                <a:cubicBezTo>
                  <a:pt x="193677" y="596900"/>
                  <a:pt x="193442" y="612860"/>
                  <a:pt x="195264" y="628650"/>
                </a:cubicBezTo>
                <a:cubicBezTo>
                  <a:pt x="195839" y="633637"/>
                  <a:pt x="196669" y="639206"/>
                  <a:pt x="200027" y="642938"/>
                </a:cubicBezTo>
                <a:cubicBezTo>
                  <a:pt x="204308" y="647695"/>
                  <a:pt x="211139" y="649288"/>
                  <a:pt x="216695" y="652463"/>
                </a:cubicBezTo>
                <a:cubicBezTo>
                  <a:pt x="218283" y="657225"/>
                  <a:pt x="218489" y="662702"/>
                  <a:pt x="221458" y="666750"/>
                </a:cubicBezTo>
                <a:cubicBezTo>
                  <a:pt x="227433" y="674897"/>
                  <a:pt x="242889" y="688182"/>
                  <a:pt x="242889" y="688182"/>
                </a:cubicBezTo>
                <a:cubicBezTo>
                  <a:pt x="254002" y="686594"/>
                  <a:pt x="265365" y="686253"/>
                  <a:pt x="276227" y="683419"/>
                </a:cubicBezTo>
                <a:cubicBezTo>
                  <a:pt x="283791" y="681446"/>
                  <a:pt x="290442" y="676901"/>
                  <a:pt x="297658" y="673894"/>
                </a:cubicBezTo>
                <a:cubicBezTo>
                  <a:pt x="299975" y="672929"/>
                  <a:pt x="302452" y="672394"/>
                  <a:pt x="304802" y="671513"/>
                </a:cubicBezTo>
                <a:cubicBezTo>
                  <a:pt x="308804" y="670012"/>
                  <a:pt x="312653" y="668102"/>
                  <a:pt x="316708" y="666750"/>
                </a:cubicBezTo>
                <a:cubicBezTo>
                  <a:pt x="319813" y="665715"/>
                  <a:pt x="321868" y="666353"/>
                  <a:pt x="326233" y="664369"/>
                </a:cubicBezTo>
                <a:cubicBezTo>
                  <a:pt x="330598" y="662385"/>
                  <a:pt x="342901" y="654844"/>
                  <a:pt x="342901" y="654844"/>
                </a:cubicBezTo>
                <a:cubicBezTo>
                  <a:pt x="341123" y="635287"/>
                  <a:pt x="367651" y="640712"/>
                  <a:pt x="352427" y="638175"/>
                </a:cubicBezTo>
                <a:cubicBezTo>
                  <a:pt x="350078" y="637784"/>
                  <a:pt x="354807" y="643334"/>
                  <a:pt x="354807" y="635794"/>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2370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1100"/>
                                        <p:tgtEl>
                                          <p:spTgt spid="15"/>
                                        </p:tgtEl>
                                      </p:cBhvr>
                                    </p:animEffect>
                                  </p:childTnLst>
                                </p:cTn>
                              </p:par>
                              <p:par>
                                <p:cTn id="17" presetID="10" presetClass="entr" presetSubtype="0" fill="hold" grpId="0" nodeType="withEffect">
                                  <p:stCondLst>
                                    <p:cond delay="110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900"/>
                                        <p:tgtEl>
                                          <p:spTgt spid="6">
                                            <p:txEl>
                                              <p:pRg st="0" end="0"/>
                                            </p:txEl>
                                          </p:spTgt>
                                        </p:tgtEl>
                                      </p:cBhvr>
                                    </p:animEffect>
                                  </p:childTnLst>
                                </p:cTn>
                              </p:par>
                              <p:par>
                                <p:cTn id="20" presetID="42" presetClass="path" presetSubtype="0" accel="50000" decel="50000" fill="hold" nodeType="withEffect">
                                  <p:stCondLst>
                                    <p:cond delay="1100"/>
                                  </p:stCondLst>
                                  <p:childTnLst>
                                    <p:animMotion origin="layout" path="M -0.97461 0.17292 L -0.47813 0.172 " pathEditMode="relative" rAng="0" ptsTypes="AA">
                                      <p:cBhvr>
                                        <p:cTn id="21" dur="1100" fill="hold"/>
                                        <p:tgtEl>
                                          <p:spTgt spid="8"/>
                                        </p:tgtEl>
                                        <p:attrNameLst>
                                          <p:attrName>ppt_x</p:attrName>
                                          <p:attrName>ppt_y</p:attrName>
                                        </p:attrNameLst>
                                      </p:cBhvr>
                                      <p:rCtr x="24818" y="-46"/>
                                    </p:animMotion>
                                  </p:childTnLst>
                                </p:cTn>
                              </p:par>
                              <p:par>
                                <p:cTn id="22" presetID="1" presetClass="exit" presetSubtype="0" fill="hold" grpId="1" nodeType="withEffect">
                                  <p:stCondLst>
                                    <p:cond delay="1100"/>
                                  </p:stCondLst>
                                  <p:childTnLst>
                                    <p:set>
                                      <p:cBhvr>
                                        <p:cTn id="23" dur="1" fill="hold">
                                          <p:stCondLst>
                                            <p:cond delay="0"/>
                                          </p:stCondLst>
                                        </p:cTn>
                                        <p:tgtEl>
                                          <p:spTgt spid="15"/>
                                        </p:tgtEl>
                                        <p:attrNameLst>
                                          <p:attrName>style.visibility</p:attrName>
                                        </p:attrNameLst>
                                      </p:cBhvr>
                                      <p:to>
                                        <p:strVal val="hidden"/>
                                      </p:to>
                                    </p:set>
                                  </p:childTnLst>
                                </p:cTn>
                              </p:par>
                              <p:par>
                                <p:cTn id="24" presetID="10" presetClass="entr" presetSubtype="0" fill="hold" nodeType="withEffect">
                                  <p:stCondLst>
                                    <p:cond delay="11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build="p"/>
      <p:bldP spid="15" grpId="0" animBg="1"/>
      <p:bldP spid="15"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209801" y="304800"/>
            <a:ext cx="777239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rgbClr val="66FFFF"/>
                </a:solidFill>
              </a:rPr>
              <a:t>Khôi phục kích thước ban đầu của ảnh</a:t>
            </a:r>
            <a:endParaRPr lang="en-US" sz="3200" kern="0" dirty="0">
              <a:solidFill>
                <a:srgbClr val="66FFFF"/>
              </a:solidFill>
            </a:endParaRPr>
          </a:p>
        </p:txBody>
      </p:sp>
      <p:sp>
        <p:nvSpPr>
          <p:cNvPr id="7" name="Text Placeholder 1">
            <a:extLst>
              <a:ext uri="{FF2B5EF4-FFF2-40B4-BE49-F238E27FC236}">
                <a16:creationId xmlns:a16="http://schemas.microsoft.com/office/drawing/2014/main" id="{54DF52D4-7571-71F1-27DE-2986108DA61E}"/>
              </a:ext>
            </a:extLst>
          </p:cNvPr>
          <p:cNvSpPr txBox="1">
            <a:spLocks/>
          </p:cNvSpPr>
          <p:nvPr/>
        </p:nvSpPr>
        <p:spPr bwMode="auto">
          <a:xfrm>
            <a:off x="1270000" y="2095500"/>
            <a:ext cx="5334000"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r>
              <a:rPr lang="en-US" sz="2000" kern="0">
                <a:solidFill>
                  <a:schemeClr val="bg1"/>
                </a:solidFill>
              </a:rPr>
              <a:t>tmp = img.copy()</a:t>
            </a:r>
          </a:p>
          <a:p>
            <a:r>
              <a:rPr lang="en-US" sz="2000" kern="0">
                <a:solidFill>
                  <a:schemeClr val="bg1"/>
                </a:solidFill>
              </a:rPr>
              <a:t>record = []</a:t>
            </a:r>
          </a:p>
          <a:p>
            <a:r>
              <a:rPr lang="en-US" sz="2000" kern="0">
                <a:solidFill>
                  <a:schemeClr val="bg1"/>
                </a:solidFill>
              </a:rPr>
              <a:t>for step in range(dmask): </a:t>
            </a:r>
          </a:p>
          <a:p>
            <a:r>
              <a:rPr lang="en-US" sz="2000" kern="0">
                <a:solidFill>
                  <a:schemeClr val="bg1"/>
                </a:solidFill>
              </a:rPr>
              <a:t>	emap = gen_emap(img) </a:t>
            </a:r>
          </a:p>
          <a:p>
            <a:r>
              <a:rPr lang="en-US" sz="2000" kern="0">
                <a:solidFill>
                  <a:schemeClr val="bg1"/>
                </a:solidFill>
              </a:rPr>
              <a:t>	seam = get_minimum_seam(emap)</a:t>
            </a:r>
          </a:p>
          <a:p>
            <a:r>
              <a:rPr lang="en-US" sz="2000" kern="0">
                <a:solidFill>
                  <a:schemeClr val="bg1"/>
                </a:solidFill>
              </a:rPr>
              <a:t>	record.append(seam) </a:t>
            </a:r>
          </a:p>
          <a:p>
            <a:r>
              <a:rPr lang="en-US" sz="2000" kern="0">
                <a:solidFill>
                  <a:schemeClr val="bg1"/>
                </a:solidFill>
              </a:rPr>
              <a:t>	img = remove_seam(img, seam)</a:t>
            </a:r>
          </a:p>
        </p:txBody>
      </p:sp>
      <p:sp>
        <p:nvSpPr>
          <p:cNvPr id="8" name="Content Placeholder 2">
            <a:extLst>
              <a:ext uri="{FF2B5EF4-FFF2-40B4-BE49-F238E27FC236}">
                <a16:creationId xmlns:a16="http://schemas.microsoft.com/office/drawing/2014/main" id="{06DE54CC-6F15-FBF0-A8D1-62CB589F68A4}"/>
              </a:ext>
            </a:extLst>
          </p:cNvPr>
          <p:cNvSpPr txBox="1">
            <a:spLocks/>
          </p:cNvSpPr>
          <p:nvPr/>
        </p:nvSpPr>
        <p:spPr>
          <a:xfrm>
            <a:off x="6629400" y="2362200"/>
            <a:ext cx="5994400" cy="2336334"/>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1" fontAlgn="base" hangingPunct="1">
              <a:spcBef>
                <a:spcPct val="20000"/>
              </a:spcBef>
              <a:spcAft>
                <a:spcPct val="0"/>
              </a:spcAft>
              <a:buChar char="•"/>
              <a:defRPr sz="2800">
                <a:solidFill>
                  <a:srgbClr val="0066FF"/>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 typeface="Arial" panose="020B0604020202020204" pitchFamily="34" charset="0"/>
              <a:buNone/>
            </a:pPr>
            <a:r>
              <a:rPr lang="en-US" sz="2000" kern="0">
                <a:solidFill>
                  <a:schemeClr val="bg1"/>
                </a:solidFill>
              </a:rPr>
              <a:t>img = tmp.copy()</a:t>
            </a:r>
          </a:p>
          <a:p>
            <a:pPr marL="0" indent="0">
              <a:buFont typeface="Arial" panose="020B0604020202020204" pitchFamily="34" charset="0"/>
              <a:buNone/>
            </a:pPr>
            <a:r>
              <a:rPr lang="en-US" sz="2000" kern="0">
                <a:solidFill>
                  <a:schemeClr val="bg1"/>
                </a:solidFill>
              </a:rPr>
              <a:t>for step in range(dmask): </a:t>
            </a:r>
          </a:p>
          <a:p>
            <a:pPr marL="0" indent="0">
              <a:buFont typeface="Arial" panose="020B0604020202020204" pitchFamily="34" charset="0"/>
              <a:buNone/>
            </a:pPr>
            <a:r>
              <a:rPr lang="en-US" sz="2000" kern="0">
                <a:solidFill>
                  <a:schemeClr val="bg1"/>
                </a:solidFill>
              </a:rPr>
              <a:t>	seam = record.pop(0) </a:t>
            </a:r>
          </a:p>
          <a:p>
            <a:pPr marL="0" indent="0">
              <a:buFont typeface="Arial" panose="020B0604020202020204" pitchFamily="34" charset="0"/>
              <a:buNone/>
            </a:pPr>
            <a:r>
              <a:rPr lang="en-US" sz="2000" kern="0">
                <a:solidFill>
                  <a:schemeClr val="bg1"/>
                </a:solidFill>
              </a:rPr>
              <a:t>	img = insert_seam(img, seam) </a:t>
            </a:r>
          </a:p>
          <a:p>
            <a:pPr marL="0" indent="0">
              <a:buFont typeface="Arial" panose="020B0604020202020204" pitchFamily="34" charset="0"/>
              <a:buNone/>
            </a:pPr>
            <a:r>
              <a:rPr lang="en-US" sz="2000" kern="0">
                <a:solidFill>
                  <a:schemeClr val="bg1"/>
                </a:solidFill>
              </a:rPr>
              <a:t>	record = </a:t>
            </a:r>
            <a:r>
              <a:rPr lang="en-US" sz="2000" kern="0">
                <a:solidFill>
                  <a:srgbClr val="FFFF00"/>
                </a:solidFill>
              </a:rPr>
              <a:t>update_record(record, seam) </a:t>
            </a:r>
          </a:p>
          <a:p>
            <a:pPr marL="0" indent="0">
              <a:buFont typeface="Arial" panose="020B0604020202020204" pitchFamily="34" charset="0"/>
              <a:buNone/>
            </a:pPr>
            <a:endParaRPr lang="en-US" sz="2000" kern="0">
              <a:solidFill>
                <a:schemeClr val="bg1"/>
              </a:solidFill>
            </a:endParaRPr>
          </a:p>
          <a:p>
            <a:pPr marL="0" indent="0">
              <a:buFont typeface="Arial" panose="020B0604020202020204" pitchFamily="34" charset="0"/>
              <a:buNone/>
            </a:pPr>
            <a:endParaRPr lang="en-US" sz="2000" kern="0">
              <a:solidFill>
                <a:schemeClr val="bg1"/>
              </a:solidFill>
            </a:endParaRPr>
          </a:p>
        </p:txBody>
      </p:sp>
    </p:spTree>
    <p:extLst>
      <p:ext uri="{BB962C8B-B14F-4D97-AF65-F5344CB8AC3E}">
        <p14:creationId xmlns:p14="http://schemas.microsoft.com/office/powerpoint/2010/main" val="1506437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209801" y="304800"/>
            <a:ext cx="777239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rgbClr val="66FFFF"/>
                </a:solidFill>
              </a:rPr>
              <a:t>Khôi phục kích thước ban đầu của ảnh</a:t>
            </a:r>
            <a:endParaRPr lang="en-US" sz="3200" kern="0" dirty="0">
              <a:solidFill>
                <a:srgbClr val="66FFFF"/>
              </a:solidFill>
            </a:endParaRPr>
          </a:p>
        </p:txBody>
      </p:sp>
      <p:graphicFrame>
        <p:nvGraphicFramePr>
          <p:cNvPr id="5" name="Table 4">
            <a:extLst>
              <a:ext uri="{FF2B5EF4-FFF2-40B4-BE49-F238E27FC236}">
                <a16:creationId xmlns:a16="http://schemas.microsoft.com/office/drawing/2014/main" id="{FB40AC0A-3C49-5752-AE95-597D39937785}"/>
              </a:ext>
            </a:extLst>
          </p:cNvPr>
          <p:cNvGraphicFramePr>
            <a:graphicFrameLocks noGrp="1"/>
          </p:cNvGraphicFramePr>
          <p:nvPr>
            <p:extLst>
              <p:ext uri="{D42A27DB-BD31-4B8C-83A1-F6EECF244321}">
                <p14:modId xmlns:p14="http://schemas.microsoft.com/office/powerpoint/2010/main" val="972027004"/>
              </p:ext>
            </p:extLst>
          </p:nvPr>
        </p:nvGraphicFramePr>
        <p:xfrm>
          <a:off x="693420" y="1580910"/>
          <a:ext cx="2286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69325141"/>
                    </a:ext>
                  </a:extLst>
                </a:gridCol>
                <a:gridCol w="381000">
                  <a:extLst>
                    <a:ext uri="{9D8B030D-6E8A-4147-A177-3AD203B41FA5}">
                      <a16:colId xmlns:a16="http://schemas.microsoft.com/office/drawing/2014/main" val="2895942486"/>
                    </a:ext>
                  </a:extLst>
                </a:gridCol>
                <a:gridCol w="381000">
                  <a:extLst>
                    <a:ext uri="{9D8B030D-6E8A-4147-A177-3AD203B41FA5}">
                      <a16:colId xmlns:a16="http://schemas.microsoft.com/office/drawing/2014/main" val="2263990704"/>
                    </a:ext>
                  </a:extLst>
                </a:gridCol>
                <a:gridCol w="381000">
                  <a:extLst>
                    <a:ext uri="{9D8B030D-6E8A-4147-A177-3AD203B41FA5}">
                      <a16:colId xmlns:a16="http://schemas.microsoft.com/office/drawing/2014/main" val="2338357515"/>
                    </a:ext>
                  </a:extLst>
                </a:gridCol>
                <a:gridCol w="381000">
                  <a:extLst>
                    <a:ext uri="{9D8B030D-6E8A-4147-A177-3AD203B41FA5}">
                      <a16:colId xmlns:a16="http://schemas.microsoft.com/office/drawing/2014/main" val="1867075697"/>
                    </a:ext>
                  </a:extLst>
                </a:gridCol>
                <a:gridCol w="381000">
                  <a:extLst>
                    <a:ext uri="{9D8B030D-6E8A-4147-A177-3AD203B41FA5}">
                      <a16:colId xmlns:a16="http://schemas.microsoft.com/office/drawing/2014/main" val="3267575368"/>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6" name="TextBox 5">
            <a:extLst>
              <a:ext uri="{FF2B5EF4-FFF2-40B4-BE49-F238E27FC236}">
                <a16:creationId xmlns:a16="http://schemas.microsoft.com/office/drawing/2014/main" id="{C9308569-1FBF-0601-B9A7-72A58DED937B}"/>
              </a:ext>
            </a:extLst>
          </p:cNvPr>
          <p:cNvSpPr txBox="1"/>
          <p:nvPr/>
        </p:nvSpPr>
        <p:spPr>
          <a:xfrm>
            <a:off x="1341120" y="3429000"/>
            <a:ext cx="990600" cy="369332"/>
          </a:xfrm>
          <a:prstGeom prst="rect">
            <a:avLst/>
          </a:prstGeom>
          <a:noFill/>
        </p:spPr>
        <p:txBody>
          <a:bodyPr wrap="square" rtlCol="0">
            <a:spAutoFit/>
          </a:bodyPr>
          <a:lstStyle/>
          <a:p>
            <a:pPr algn="ctr"/>
            <a:r>
              <a:rPr lang="en-US">
                <a:solidFill>
                  <a:schemeClr val="bg1"/>
                </a:solidFill>
              </a:rPr>
              <a:t>image</a:t>
            </a:r>
          </a:p>
        </p:txBody>
      </p:sp>
    </p:spTree>
    <p:extLst>
      <p:ext uri="{BB962C8B-B14F-4D97-AF65-F5344CB8AC3E}">
        <p14:creationId xmlns:p14="http://schemas.microsoft.com/office/powerpoint/2010/main" val="3483777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209801" y="304800"/>
            <a:ext cx="777239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rgbClr val="66FFFF"/>
                </a:solidFill>
              </a:rPr>
              <a:t>Khôi phục kích thước ban đầu của ảnh</a:t>
            </a:r>
            <a:endParaRPr lang="en-US" sz="3200" kern="0" dirty="0">
              <a:solidFill>
                <a:srgbClr val="66FFFF"/>
              </a:solidFill>
            </a:endParaRPr>
          </a:p>
        </p:txBody>
      </p:sp>
      <p:graphicFrame>
        <p:nvGraphicFramePr>
          <p:cNvPr id="7" name="Table 6">
            <a:extLst>
              <a:ext uri="{FF2B5EF4-FFF2-40B4-BE49-F238E27FC236}">
                <a16:creationId xmlns:a16="http://schemas.microsoft.com/office/drawing/2014/main" id="{3EE53D7A-EDA3-89D8-2990-6A0AC6BCB711}"/>
              </a:ext>
            </a:extLst>
          </p:cNvPr>
          <p:cNvGraphicFramePr>
            <a:graphicFrameLocks noGrp="1"/>
          </p:cNvGraphicFramePr>
          <p:nvPr>
            <p:extLst>
              <p:ext uri="{D42A27DB-BD31-4B8C-83A1-F6EECF244321}">
                <p14:modId xmlns:p14="http://schemas.microsoft.com/office/powerpoint/2010/main" val="3679426054"/>
              </p:ext>
            </p:extLst>
          </p:nvPr>
        </p:nvGraphicFramePr>
        <p:xfrm>
          <a:off x="3211832" y="1580910"/>
          <a:ext cx="2286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69325141"/>
                    </a:ext>
                  </a:extLst>
                </a:gridCol>
                <a:gridCol w="381000">
                  <a:extLst>
                    <a:ext uri="{9D8B030D-6E8A-4147-A177-3AD203B41FA5}">
                      <a16:colId xmlns:a16="http://schemas.microsoft.com/office/drawing/2014/main" val="2895942486"/>
                    </a:ext>
                  </a:extLst>
                </a:gridCol>
                <a:gridCol w="381000">
                  <a:extLst>
                    <a:ext uri="{9D8B030D-6E8A-4147-A177-3AD203B41FA5}">
                      <a16:colId xmlns:a16="http://schemas.microsoft.com/office/drawing/2014/main" val="2263990704"/>
                    </a:ext>
                  </a:extLst>
                </a:gridCol>
                <a:gridCol w="381000">
                  <a:extLst>
                    <a:ext uri="{9D8B030D-6E8A-4147-A177-3AD203B41FA5}">
                      <a16:colId xmlns:a16="http://schemas.microsoft.com/office/drawing/2014/main" val="2338357515"/>
                    </a:ext>
                  </a:extLst>
                </a:gridCol>
                <a:gridCol w="381000">
                  <a:extLst>
                    <a:ext uri="{9D8B030D-6E8A-4147-A177-3AD203B41FA5}">
                      <a16:colId xmlns:a16="http://schemas.microsoft.com/office/drawing/2014/main" val="1867075697"/>
                    </a:ext>
                  </a:extLst>
                </a:gridCol>
                <a:gridCol w="381000">
                  <a:extLst>
                    <a:ext uri="{9D8B030D-6E8A-4147-A177-3AD203B41FA5}">
                      <a16:colId xmlns:a16="http://schemas.microsoft.com/office/drawing/2014/main" val="3267575368"/>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FF000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FF00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FF00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00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0</a:t>
                      </a:r>
                    </a:p>
                  </a:txBody>
                  <a:tcPr anchor="ctr">
                    <a:solidFill>
                      <a:srgbClr val="FF0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8" name="TextBox 7">
            <a:extLst>
              <a:ext uri="{FF2B5EF4-FFF2-40B4-BE49-F238E27FC236}">
                <a16:creationId xmlns:a16="http://schemas.microsoft.com/office/drawing/2014/main" id="{373562F2-B15E-388D-192D-BAF5471D2BAE}"/>
              </a:ext>
            </a:extLst>
          </p:cNvPr>
          <p:cNvSpPr txBox="1"/>
          <p:nvPr/>
        </p:nvSpPr>
        <p:spPr>
          <a:xfrm>
            <a:off x="3859532" y="3429000"/>
            <a:ext cx="990600" cy="369332"/>
          </a:xfrm>
          <a:prstGeom prst="rect">
            <a:avLst/>
          </a:prstGeom>
          <a:noFill/>
        </p:spPr>
        <p:txBody>
          <a:bodyPr wrap="square" rtlCol="0">
            <a:spAutoFit/>
          </a:bodyPr>
          <a:lstStyle/>
          <a:p>
            <a:pPr algn="ctr"/>
            <a:r>
              <a:rPr lang="en-US">
                <a:solidFill>
                  <a:schemeClr val="bg1"/>
                </a:solidFill>
              </a:rPr>
              <a:t>image</a:t>
            </a:r>
          </a:p>
        </p:txBody>
      </p:sp>
      <p:graphicFrame>
        <p:nvGraphicFramePr>
          <p:cNvPr id="9" name="Table 8">
            <a:extLst>
              <a:ext uri="{FF2B5EF4-FFF2-40B4-BE49-F238E27FC236}">
                <a16:creationId xmlns:a16="http://schemas.microsoft.com/office/drawing/2014/main" id="{7E68198C-9773-C593-456B-5322E10AED57}"/>
              </a:ext>
            </a:extLst>
          </p:cNvPr>
          <p:cNvGraphicFramePr>
            <a:graphicFrameLocks noGrp="1"/>
          </p:cNvGraphicFramePr>
          <p:nvPr>
            <p:extLst>
              <p:ext uri="{D42A27DB-BD31-4B8C-83A1-F6EECF244321}">
                <p14:modId xmlns:p14="http://schemas.microsoft.com/office/powerpoint/2010/main" val="2956531530"/>
              </p:ext>
            </p:extLst>
          </p:nvPr>
        </p:nvGraphicFramePr>
        <p:xfrm>
          <a:off x="3686813" y="3892310"/>
          <a:ext cx="381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2981683617"/>
                    </a:ext>
                  </a:extLst>
                </a:gridCol>
              </a:tblGrid>
              <a:tr h="369618">
                <a:tc>
                  <a:txBody>
                    <a:bodyPr/>
                    <a:lstStyle/>
                    <a:p>
                      <a:pPr algn="ctr"/>
                      <a:r>
                        <a:rPr lang="en-US"/>
                        <a:t>3</a:t>
                      </a:r>
                    </a:p>
                  </a:txBody>
                  <a:tcPr anchor="ctr">
                    <a:solidFill>
                      <a:srgbClr val="FFFF99"/>
                    </a:solidFill>
                  </a:tcPr>
                </a:tc>
                <a:extLst>
                  <a:ext uri="{0D108BD9-81ED-4DB2-BD59-A6C34878D82A}">
                    <a16:rowId xmlns:a16="http://schemas.microsoft.com/office/drawing/2014/main" val="303909370"/>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480960355"/>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381783621"/>
                  </a:ext>
                </a:extLst>
              </a:tr>
              <a:tr h="369618">
                <a:tc>
                  <a:txBody>
                    <a:bodyPr/>
                    <a:lstStyle/>
                    <a:p>
                      <a:pPr algn="ctr"/>
                      <a:r>
                        <a:rPr lang="en-US"/>
                        <a:t>1</a:t>
                      </a:r>
                    </a:p>
                  </a:txBody>
                  <a:tcPr anchor="ctr">
                    <a:solidFill>
                      <a:srgbClr val="FFFF99"/>
                    </a:solidFill>
                  </a:tcPr>
                </a:tc>
                <a:extLst>
                  <a:ext uri="{0D108BD9-81ED-4DB2-BD59-A6C34878D82A}">
                    <a16:rowId xmlns:a16="http://schemas.microsoft.com/office/drawing/2014/main" val="3384600697"/>
                  </a:ext>
                </a:extLst>
              </a:tr>
              <a:tr h="369618">
                <a:tc>
                  <a:txBody>
                    <a:bodyPr/>
                    <a:lstStyle/>
                    <a:p>
                      <a:pPr algn="ctr"/>
                      <a:r>
                        <a:rPr lang="en-US"/>
                        <a:t>0</a:t>
                      </a:r>
                    </a:p>
                  </a:txBody>
                  <a:tcPr anchor="ctr">
                    <a:solidFill>
                      <a:srgbClr val="FFFF99"/>
                    </a:solidFill>
                  </a:tcPr>
                </a:tc>
                <a:extLst>
                  <a:ext uri="{0D108BD9-81ED-4DB2-BD59-A6C34878D82A}">
                    <a16:rowId xmlns:a16="http://schemas.microsoft.com/office/drawing/2014/main" val="4061192708"/>
                  </a:ext>
                </a:extLst>
              </a:tr>
            </a:tbl>
          </a:graphicData>
        </a:graphic>
      </p:graphicFrame>
      <p:sp>
        <p:nvSpPr>
          <p:cNvPr id="10" name="TextBox 9">
            <a:extLst>
              <a:ext uri="{FF2B5EF4-FFF2-40B4-BE49-F238E27FC236}">
                <a16:creationId xmlns:a16="http://schemas.microsoft.com/office/drawing/2014/main" id="{38FA78DC-B107-A650-7439-6505B547E65B}"/>
              </a:ext>
            </a:extLst>
          </p:cNvPr>
          <p:cNvSpPr txBox="1"/>
          <p:nvPr/>
        </p:nvSpPr>
        <p:spPr>
          <a:xfrm>
            <a:off x="3382013" y="5740400"/>
            <a:ext cx="990600" cy="369332"/>
          </a:xfrm>
          <a:prstGeom prst="rect">
            <a:avLst/>
          </a:prstGeom>
          <a:noFill/>
        </p:spPr>
        <p:txBody>
          <a:bodyPr wrap="square" rtlCol="0">
            <a:spAutoFit/>
          </a:bodyPr>
          <a:lstStyle/>
          <a:p>
            <a:pPr algn="ctr"/>
            <a:r>
              <a:rPr lang="en-US">
                <a:solidFill>
                  <a:schemeClr val="bg1"/>
                </a:solidFill>
              </a:rPr>
              <a:t>record1</a:t>
            </a:r>
          </a:p>
        </p:txBody>
      </p:sp>
      <p:graphicFrame>
        <p:nvGraphicFramePr>
          <p:cNvPr id="11" name="Table 10">
            <a:extLst>
              <a:ext uri="{FF2B5EF4-FFF2-40B4-BE49-F238E27FC236}">
                <a16:creationId xmlns:a16="http://schemas.microsoft.com/office/drawing/2014/main" id="{1F9BB260-8C5F-154E-180B-B6563DC90D1D}"/>
              </a:ext>
            </a:extLst>
          </p:cNvPr>
          <p:cNvGraphicFramePr>
            <a:graphicFrameLocks noGrp="1"/>
          </p:cNvGraphicFramePr>
          <p:nvPr>
            <p:extLst>
              <p:ext uri="{D42A27DB-BD31-4B8C-83A1-F6EECF244321}">
                <p14:modId xmlns:p14="http://schemas.microsoft.com/office/powerpoint/2010/main" val="1796989210"/>
              </p:ext>
            </p:extLst>
          </p:nvPr>
        </p:nvGraphicFramePr>
        <p:xfrm>
          <a:off x="4677413" y="3892310"/>
          <a:ext cx="373380" cy="1848090"/>
        </p:xfrm>
        <a:graphic>
          <a:graphicData uri="http://schemas.openxmlformats.org/drawingml/2006/table">
            <a:tbl>
              <a:tblPr firstRow="1" bandRow="1">
                <a:tableStyleId>{5940675A-B579-460E-94D1-54222C63F5DA}</a:tableStyleId>
              </a:tblPr>
              <a:tblGrid>
                <a:gridCol w="373380">
                  <a:extLst>
                    <a:ext uri="{9D8B030D-6E8A-4147-A177-3AD203B41FA5}">
                      <a16:colId xmlns:a16="http://schemas.microsoft.com/office/drawing/2014/main" val="2981683617"/>
                    </a:ext>
                  </a:extLst>
                </a:gridCol>
              </a:tblGrid>
              <a:tr h="369618">
                <a:tc>
                  <a:txBody>
                    <a:bodyPr/>
                    <a:lstStyle/>
                    <a:p>
                      <a:pPr algn="ctr"/>
                      <a:r>
                        <a:rPr lang="en-US"/>
                        <a:t>3</a:t>
                      </a:r>
                    </a:p>
                  </a:txBody>
                  <a:tcPr anchor="ctr">
                    <a:solidFill>
                      <a:srgbClr val="00B050"/>
                    </a:solidFill>
                  </a:tcPr>
                </a:tc>
                <a:extLst>
                  <a:ext uri="{0D108BD9-81ED-4DB2-BD59-A6C34878D82A}">
                    <a16:rowId xmlns:a16="http://schemas.microsoft.com/office/drawing/2014/main" val="303909370"/>
                  </a:ext>
                </a:extLst>
              </a:tr>
              <a:tr h="369618">
                <a:tc>
                  <a:txBody>
                    <a:bodyPr/>
                    <a:lstStyle/>
                    <a:p>
                      <a:pPr algn="ctr"/>
                      <a:r>
                        <a:rPr lang="en-US"/>
                        <a:t>2</a:t>
                      </a:r>
                    </a:p>
                  </a:txBody>
                  <a:tcPr anchor="ctr">
                    <a:solidFill>
                      <a:srgbClr val="92D050"/>
                    </a:solidFill>
                  </a:tcPr>
                </a:tc>
                <a:extLst>
                  <a:ext uri="{0D108BD9-81ED-4DB2-BD59-A6C34878D82A}">
                    <a16:rowId xmlns:a16="http://schemas.microsoft.com/office/drawing/2014/main" val="3480960355"/>
                  </a:ext>
                </a:extLst>
              </a:tr>
              <a:tr h="369618">
                <a:tc>
                  <a:txBody>
                    <a:bodyPr/>
                    <a:lstStyle/>
                    <a:p>
                      <a:pPr algn="ctr"/>
                      <a:r>
                        <a:rPr lang="en-US"/>
                        <a:t>2</a:t>
                      </a:r>
                    </a:p>
                  </a:txBody>
                  <a:tcPr anchor="ctr">
                    <a:solidFill>
                      <a:srgbClr val="92D050"/>
                    </a:solidFill>
                  </a:tcPr>
                </a:tc>
                <a:extLst>
                  <a:ext uri="{0D108BD9-81ED-4DB2-BD59-A6C34878D82A}">
                    <a16:rowId xmlns:a16="http://schemas.microsoft.com/office/drawing/2014/main" val="3381783621"/>
                  </a:ext>
                </a:extLst>
              </a:tr>
              <a:tr h="369618">
                <a:tc>
                  <a:txBody>
                    <a:bodyPr/>
                    <a:lstStyle/>
                    <a:p>
                      <a:pPr algn="ctr"/>
                      <a:r>
                        <a:rPr lang="en-US"/>
                        <a:t>1</a:t>
                      </a:r>
                    </a:p>
                  </a:txBody>
                  <a:tcPr anchor="ctr">
                    <a:solidFill>
                      <a:srgbClr val="FFFF00"/>
                    </a:solidFill>
                  </a:tcPr>
                </a:tc>
                <a:extLst>
                  <a:ext uri="{0D108BD9-81ED-4DB2-BD59-A6C34878D82A}">
                    <a16:rowId xmlns:a16="http://schemas.microsoft.com/office/drawing/2014/main" val="3384600697"/>
                  </a:ext>
                </a:extLst>
              </a:tr>
              <a:tr h="369618">
                <a:tc>
                  <a:txBody>
                    <a:bodyPr/>
                    <a:lstStyle/>
                    <a:p>
                      <a:pPr algn="ctr"/>
                      <a:r>
                        <a:rPr lang="en-US"/>
                        <a:t>0</a:t>
                      </a:r>
                    </a:p>
                  </a:txBody>
                  <a:tcPr anchor="ctr">
                    <a:solidFill>
                      <a:srgbClr val="FFC000"/>
                    </a:solidFill>
                  </a:tcPr>
                </a:tc>
                <a:extLst>
                  <a:ext uri="{0D108BD9-81ED-4DB2-BD59-A6C34878D82A}">
                    <a16:rowId xmlns:a16="http://schemas.microsoft.com/office/drawing/2014/main" val="4061192708"/>
                  </a:ext>
                </a:extLst>
              </a:tr>
            </a:tbl>
          </a:graphicData>
        </a:graphic>
      </p:graphicFrame>
      <p:sp>
        <p:nvSpPr>
          <p:cNvPr id="12" name="TextBox 11">
            <a:extLst>
              <a:ext uri="{FF2B5EF4-FFF2-40B4-BE49-F238E27FC236}">
                <a16:creationId xmlns:a16="http://schemas.microsoft.com/office/drawing/2014/main" id="{34659D54-8EA0-4D98-8688-8BA69251D0C5}"/>
              </a:ext>
            </a:extLst>
          </p:cNvPr>
          <p:cNvSpPr txBox="1"/>
          <p:nvPr/>
        </p:nvSpPr>
        <p:spPr>
          <a:xfrm>
            <a:off x="4372613" y="5740400"/>
            <a:ext cx="990600" cy="369332"/>
          </a:xfrm>
          <a:prstGeom prst="rect">
            <a:avLst/>
          </a:prstGeom>
          <a:noFill/>
        </p:spPr>
        <p:txBody>
          <a:bodyPr wrap="square" rtlCol="0">
            <a:spAutoFit/>
          </a:bodyPr>
          <a:lstStyle/>
          <a:p>
            <a:pPr algn="ctr"/>
            <a:r>
              <a:rPr lang="en-US">
                <a:solidFill>
                  <a:schemeClr val="bg1"/>
                </a:solidFill>
              </a:rPr>
              <a:t>value</a:t>
            </a:r>
          </a:p>
        </p:txBody>
      </p:sp>
      <p:graphicFrame>
        <p:nvGraphicFramePr>
          <p:cNvPr id="13" name="Table 12">
            <a:extLst>
              <a:ext uri="{FF2B5EF4-FFF2-40B4-BE49-F238E27FC236}">
                <a16:creationId xmlns:a16="http://schemas.microsoft.com/office/drawing/2014/main" id="{D1AA5248-FDA2-CFE9-E8D6-22C3C2F73459}"/>
              </a:ext>
            </a:extLst>
          </p:cNvPr>
          <p:cNvGraphicFramePr>
            <a:graphicFrameLocks noGrp="1"/>
          </p:cNvGraphicFramePr>
          <p:nvPr>
            <p:extLst>
              <p:ext uri="{D42A27DB-BD31-4B8C-83A1-F6EECF244321}">
                <p14:modId xmlns:p14="http://schemas.microsoft.com/office/powerpoint/2010/main" val="2744293278"/>
              </p:ext>
            </p:extLst>
          </p:nvPr>
        </p:nvGraphicFramePr>
        <p:xfrm>
          <a:off x="693420" y="1580910"/>
          <a:ext cx="2286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69325141"/>
                    </a:ext>
                  </a:extLst>
                </a:gridCol>
                <a:gridCol w="381000">
                  <a:extLst>
                    <a:ext uri="{9D8B030D-6E8A-4147-A177-3AD203B41FA5}">
                      <a16:colId xmlns:a16="http://schemas.microsoft.com/office/drawing/2014/main" val="2895942486"/>
                    </a:ext>
                  </a:extLst>
                </a:gridCol>
                <a:gridCol w="381000">
                  <a:extLst>
                    <a:ext uri="{9D8B030D-6E8A-4147-A177-3AD203B41FA5}">
                      <a16:colId xmlns:a16="http://schemas.microsoft.com/office/drawing/2014/main" val="2263990704"/>
                    </a:ext>
                  </a:extLst>
                </a:gridCol>
                <a:gridCol w="381000">
                  <a:extLst>
                    <a:ext uri="{9D8B030D-6E8A-4147-A177-3AD203B41FA5}">
                      <a16:colId xmlns:a16="http://schemas.microsoft.com/office/drawing/2014/main" val="2338357515"/>
                    </a:ext>
                  </a:extLst>
                </a:gridCol>
                <a:gridCol w="381000">
                  <a:extLst>
                    <a:ext uri="{9D8B030D-6E8A-4147-A177-3AD203B41FA5}">
                      <a16:colId xmlns:a16="http://schemas.microsoft.com/office/drawing/2014/main" val="1867075697"/>
                    </a:ext>
                  </a:extLst>
                </a:gridCol>
                <a:gridCol w="381000">
                  <a:extLst>
                    <a:ext uri="{9D8B030D-6E8A-4147-A177-3AD203B41FA5}">
                      <a16:colId xmlns:a16="http://schemas.microsoft.com/office/drawing/2014/main" val="3267575368"/>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14" name="TextBox 13">
            <a:extLst>
              <a:ext uri="{FF2B5EF4-FFF2-40B4-BE49-F238E27FC236}">
                <a16:creationId xmlns:a16="http://schemas.microsoft.com/office/drawing/2014/main" id="{5F5365D8-0A9F-9D59-8DD2-62A32100FBA1}"/>
              </a:ext>
            </a:extLst>
          </p:cNvPr>
          <p:cNvSpPr txBox="1"/>
          <p:nvPr/>
        </p:nvSpPr>
        <p:spPr>
          <a:xfrm>
            <a:off x="1341120" y="3429000"/>
            <a:ext cx="990600" cy="369332"/>
          </a:xfrm>
          <a:prstGeom prst="rect">
            <a:avLst/>
          </a:prstGeom>
          <a:noFill/>
        </p:spPr>
        <p:txBody>
          <a:bodyPr wrap="square" rtlCol="0">
            <a:spAutoFit/>
          </a:bodyPr>
          <a:lstStyle/>
          <a:p>
            <a:pPr algn="ctr"/>
            <a:r>
              <a:rPr lang="en-US">
                <a:solidFill>
                  <a:schemeClr val="bg1"/>
                </a:solidFill>
              </a:rPr>
              <a:t>image</a:t>
            </a:r>
          </a:p>
        </p:txBody>
      </p:sp>
      <p:graphicFrame>
        <p:nvGraphicFramePr>
          <p:cNvPr id="15" name="Table 14">
            <a:extLst>
              <a:ext uri="{FF2B5EF4-FFF2-40B4-BE49-F238E27FC236}">
                <a16:creationId xmlns:a16="http://schemas.microsoft.com/office/drawing/2014/main" id="{53038EC0-8343-526C-2DFA-3963FCA982A2}"/>
              </a:ext>
            </a:extLst>
          </p:cNvPr>
          <p:cNvGraphicFramePr>
            <a:graphicFrameLocks noGrp="1"/>
          </p:cNvGraphicFramePr>
          <p:nvPr>
            <p:extLst>
              <p:ext uri="{D42A27DB-BD31-4B8C-83A1-F6EECF244321}">
                <p14:modId xmlns:p14="http://schemas.microsoft.com/office/powerpoint/2010/main" val="1579939353"/>
              </p:ext>
            </p:extLst>
          </p:nvPr>
        </p:nvGraphicFramePr>
        <p:xfrm>
          <a:off x="5715000" y="1576860"/>
          <a:ext cx="1905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69325141"/>
                    </a:ext>
                  </a:extLst>
                </a:gridCol>
                <a:gridCol w="381000">
                  <a:extLst>
                    <a:ext uri="{9D8B030D-6E8A-4147-A177-3AD203B41FA5}">
                      <a16:colId xmlns:a16="http://schemas.microsoft.com/office/drawing/2014/main" val="2895942486"/>
                    </a:ext>
                  </a:extLst>
                </a:gridCol>
                <a:gridCol w="381000">
                  <a:extLst>
                    <a:ext uri="{9D8B030D-6E8A-4147-A177-3AD203B41FA5}">
                      <a16:colId xmlns:a16="http://schemas.microsoft.com/office/drawing/2014/main" val="2263990704"/>
                    </a:ext>
                  </a:extLst>
                </a:gridCol>
                <a:gridCol w="381000">
                  <a:extLst>
                    <a:ext uri="{9D8B030D-6E8A-4147-A177-3AD203B41FA5}">
                      <a16:colId xmlns:a16="http://schemas.microsoft.com/office/drawing/2014/main" val="2338357515"/>
                    </a:ext>
                  </a:extLst>
                </a:gridCol>
                <a:gridCol w="381000">
                  <a:extLst>
                    <a:ext uri="{9D8B030D-6E8A-4147-A177-3AD203B41FA5}">
                      <a16:colId xmlns:a16="http://schemas.microsoft.com/office/drawing/2014/main" val="1867075697"/>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16" name="TextBox 15">
            <a:extLst>
              <a:ext uri="{FF2B5EF4-FFF2-40B4-BE49-F238E27FC236}">
                <a16:creationId xmlns:a16="http://schemas.microsoft.com/office/drawing/2014/main" id="{E4D92181-00DE-22C3-35CF-922F492B93CC}"/>
              </a:ext>
            </a:extLst>
          </p:cNvPr>
          <p:cNvSpPr txBox="1"/>
          <p:nvPr/>
        </p:nvSpPr>
        <p:spPr>
          <a:xfrm>
            <a:off x="6217922" y="3418840"/>
            <a:ext cx="990600" cy="369332"/>
          </a:xfrm>
          <a:prstGeom prst="rect">
            <a:avLst/>
          </a:prstGeom>
          <a:noFill/>
        </p:spPr>
        <p:txBody>
          <a:bodyPr wrap="square" rtlCol="0">
            <a:spAutoFit/>
          </a:bodyPr>
          <a:lstStyle/>
          <a:p>
            <a:pPr algn="ctr"/>
            <a:r>
              <a:rPr lang="en-US">
                <a:solidFill>
                  <a:schemeClr val="bg1"/>
                </a:solidFill>
              </a:rPr>
              <a:t>image1</a:t>
            </a:r>
          </a:p>
        </p:txBody>
      </p:sp>
      <p:graphicFrame>
        <p:nvGraphicFramePr>
          <p:cNvPr id="17" name="Table 16">
            <a:extLst>
              <a:ext uri="{FF2B5EF4-FFF2-40B4-BE49-F238E27FC236}">
                <a16:creationId xmlns:a16="http://schemas.microsoft.com/office/drawing/2014/main" id="{48F2B644-4B4D-B24E-AD0A-04589A2C2AB6}"/>
              </a:ext>
            </a:extLst>
          </p:cNvPr>
          <p:cNvGraphicFramePr>
            <a:graphicFrameLocks noGrp="1"/>
          </p:cNvGraphicFramePr>
          <p:nvPr>
            <p:extLst>
              <p:ext uri="{D42A27DB-BD31-4B8C-83A1-F6EECF244321}">
                <p14:modId xmlns:p14="http://schemas.microsoft.com/office/powerpoint/2010/main" val="1445193619"/>
              </p:ext>
            </p:extLst>
          </p:nvPr>
        </p:nvGraphicFramePr>
        <p:xfrm>
          <a:off x="7837168" y="1593130"/>
          <a:ext cx="1905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69325141"/>
                    </a:ext>
                  </a:extLst>
                </a:gridCol>
                <a:gridCol w="381000">
                  <a:extLst>
                    <a:ext uri="{9D8B030D-6E8A-4147-A177-3AD203B41FA5}">
                      <a16:colId xmlns:a16="http://schemas.microsoft.com/office/drawing/2014/main" val="2895942486"/>
                    </a:ext>
                  </a:extLst>
                </a:gridCol>
                <a:gridCol w="381000">
                  <a:extLst>
                    <a:ext uri="{9D8B030D-6E8A-4147-A177-3AD203B41FA5}">
                      <a16:colId xmlns:a16="http://schemas.microsoft.com/office/drawing/2014/main" val="2263990704"/>
                    </a:ext>
                  </a:extLst>
                </a:gridCol>
                <a:gridCol w="381000">
                  <a:extLst>
                    <a:ext uri="{9D8B030D-6E8A-4147-A177-3AD203B41FA5}">
                      <a16:colId xmlns:a16="http://schemas.microsoft.com/office/drawing/2014/main" val="2338357515"/>
                    </a:ext>
                  </a:extLst>
                </a:gridCol>
                <a:gridCol w="381000">
                  <a:extLst>
                    <a:ext uri="{9D8B030D-6E8A-4147-A177-3AD203B41FA5}">
                      <a16:colId xmlns:a16="http://schemas.microsoft.com/office/drawing/2014/main" val="1867075697"/>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4</a:t>
                      </a:r>
                    </a:p>
                  </a:txBody>
                  <a:tcPr anchor="ctr">
                    <a:solidFill>
                      <a:srgbClr val="FF000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3</a:t>
                      </a:r>
                    </a:p>
                  </a:txBody>
                  <a:tcPr anchor="ctr">
                    <a:solidFill>
                      <a:srgbClr val="FF000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00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FF000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FF000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graphicFrame>
        <p:nvGraphicFramePr>
          <p:cNvPr id="18" name="Table 17">
            <a:extLst>
              <a:ext uri="{FF2B5EF4-FFF2-40B4-BE49-F238E27FC236}">
                <a16:creationId xmlns:a16="http://schemas.microsoft.com/office/drawing/2014/main" id="{67242700-29D5-D133-F18F-FB813EA261E7}"/>
              </a:ext>
            </a:extLst>
          </p:cNvPr>
          <p:cNvGraphicFramePr>
            <a:graphicFrameLocks noGrp="1"/>
          </p:cNvGraphicFramePr>
          <p:nvPr>
            <p:extLst>
              <p:ext uri="{D42A27DB-BD31-4B8C-83A1-F6EECF244321}">
                <p14:modId xmlns:p14="http://schemas.microsoft.com/office/powerpoint/2010/main" val="1642341946"/>
              </p:ext>
            </p:extLst>
          </p:nvPr>
        </p:nvGraphicFramePr>
        <p:xfrm>
          <a:off x="8124188" y="3892310"/>
          <a:ext cx="381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2981683617"/>
                    </a:ext>
                  </a:extLst>
                </a:gridCol>
              </a:tblGrid>
              <a:tr h="369618">
                <a:tc>
                  <a:txBody>
                    <a:bodyPr/>
                    <a:lstStyle/>
                    <a:p>
                      <a:pPr algn="ctr"/>
                      <a:r>
                        <a:rPr lang="en-US"/>
                        <a:t>3</a:t>
                      </a:r>
                    </a:p>
                  </a:txBody>
                  <a:tcPr anchor="ctr">
                    <a:solidFill>
                      <a:srgbClr val="FFFF99"/>
                    </a:solidFill>
                  </a:tcPr>
                </a:tc>
                <a:extLst>
                  <a:ext uri="{0D108BD9-81ED-4DB2-BD59-A6C34878D82A}">
                    <a16:rowId xmlns:a16="http://schemas.microsoft.com/office/drawing/2014/main" val="303909370"/>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480960355"/>
                  </a:ext>
                </a:extLst>
              </a:tr>
              <a:tr h="369618">
                <a:tc>
                  <a:txBody>
                    <a:bodyPr/>
                    <a:lstStyle/>
                    <a:p>
                      <a:pPr algn="ctr"/>
                      <a:r>
                        <a:rPr lang="en-US"/>
                        <a:t>1</a:t>
                      </a:r>
                    </a:p>
                  </a:txBody>
                  <a:tcPr anchor="ctr">
                    <a:solidFill>
                      <a:srgbClr val="FFFF99"/>
                    </a:solidFill>
                  </a:tcPr>
                </a:tc>
                <a:extLst>
                  <a:ext uri="{0D108BD9-81ED-4DB2-BD59-A6C34878D82A}">
                    <a16:rowId xmlns:a16="http://schemas.microsoft.com/office/drawing/2014/main" val="3381783621"/>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384600697"/>
                  </a:ext>
                </a:extLst>
              </a:tr>
              <a:tr h="369618">
                <a:tc>
                  <a:txBody>
                    <a:bodyPr/>
                    <a:lstStyle/>
                    <a:p>
                      <a:pPr algn="ctr"/>
                      <a:r>
                        <a:rPr lang="en-US"/>
                        <a:t>3</a:t>
                      </a:r>
                    </a:p>
                  </a:txBody>
                  <a:tcPr anchor="ctr">
                    <a:solidFill>
                      <a:srgbClr val="FFFF99"/>
                    </a:solidFill>
                  </a:tcPr>
                </a:tc>
                <a:extLst>
                  <a:ext uri="{0D108BD9-81ED-4DB2-BD59-A6C34878D82A}">
                    <a16:rowId xmlns:a16="http://schemas.microsoft.com/office/drawing/2014/main" val="4061192708"/>
                  </a:ext>
                </a:extLst>
              </a:tr>
            </a:tbl>
          </a:graphicData>
        </a:graphic>
      </p:graphicFrame>
      <p:sp>
        <p:nvSpPr>
          <p:cNvPr id="19" name="TextBox 18">
            <a:extLst>
              <a:ext uri="{FF2B5EF4-FFF2-40B4-BE49-F238E27FC236}">
                <a16:creationId xmlns:a16="http://schemas.microsoft.com/office/drawing/2014/main" id="{F75C8713-D246-943A-704A-A4891108B2C7}"/>
              </a:ext>
            </a:extLst>
          </p:cNvPr>
          <p:cNvSpPr txBox="1"/>
          <p:nvPr/>
        </p:nvSpPr>
        <p:spPr>
          <a:xfrm>
            <a:off x="7819388" y="5740400"/>
            <a:ext cx="990600" cy="369332"/>
          </a:xfrm>
          <a:prstGeom prst="rect">
            <a:avLst/>
          </a:prstGeom>
          <a:noFill/>
        </p:spPr>
        <p:txBody>
          <a:bodyPr wrap="square" rtlCol="0">
            <a:spAutoFit/>
          </a:bodyPr>
          <a:lstStyle/>
          <a:p>
            <a:pPr algn="ctr"/>
            <a:r>
              <a:rPr lang="en-US">
                <a:solidFill>
                  <a:schemeClr val="bg1"/>
                </a:solidFill>
              </a:rPr>
              <a:t>record2</a:t>
            </a:r>
          </a:p>
        </p:txBody>
      </p:sp>
      <p:graphicFrame>
        <p:nvGraphicFramePr>
          <p:cNvPr id="20" name="Table 19">
            <a:extLst>
              <a:ext uri="{FF2B5EF4-FFF2-40B4-BE49-F238E27FC236}">
                <a16:creationId xmlns:a16="http://schemas.microsoft.com/office/drawing/2014/main" id="{AA5C263F-ACD9-AC87-816F-90767C3DD604}"/>
              </a:ext>
            </a:extLst>
          </p:cNvPr>
          <p:cNvGraphicFramePr>
            <a:graphicFrameLocks noGrp="1"/>
          </p:cNvGraphicFramePr>
          <p:nvPr>
            <p:extLst>
              <p:ext uri="{D42A27DB-BD31-4B8C-83A1-F6EECF244321}">
                <p14:modId xmlns:p14="http://schemas.microsoft.com/office/powerpoint/2010/main" val="136499812"/>
              </p:ext>
            </p:extLst>
          </p:nvPr>
        </p:nvGraphicFramePr>
        <p:xfrm>
          <a:off x="9114788" y="3892310"/>
          <a:ext cx="373380" cy="1848090"/>
        </p:xfrm>
        <a:graphic>
          <a:graphicData uri="http://schemas.openxmlformats.org/drawingml/2006/table">
            <a:tbl>
              <a:tblPr firstRow="1" bandRow="1">
                <a:tableStyleId>{5940675A-B579-460E-94D1-54222C63F5DA}</a:tableStyleId>
              </a:tblPr>
              <a:tblGrid>
                <a:gridCol w="373380">
                  <a:extLst>
                    <a:ext uri="{9D8B030D-6E8A-4147-A177-3AD203B41FA5}">
                      <a16:colId xmlns:a16="http://schemas.microsoft.com/office/drawing/2014/main" val="2981683617"/>
                    </a:ext>
                  </a:extLst>
                </a:gridCol>
              </a:tblGrid>
              <a:tr h="369618">
                <a:tc>
                  <a:txBody>
                    <a:bodyPr/>
                    <a:lstStyle/>
                    <a:p>
                      <a:pPr algn="ctr"/>
                      <a:r>
                        <a:rPr lang="en-US"/>
                        <a:t>4</a:t>
                      </a:r>
                    </a:p>
                  </a:txBody>
                  <a:tcPr anchor="ctr">
                    <a:solidFill>
                      <a:srgbClr val="00B0F0"/>
                    </a:solidFill>
                  </a:tcPr>
                </a:tc>
                <a:extLst>
                  <a:ext uri="{0D108BD9-81ED-4DB2-BD59-A6C34878D82A}">
                    <a16:rowId xmlns:a16="http://schemas.microsoft.com/office/drawing/2014/main" val="303909370"/>
                  </a:ext>
                </a:extLst>
              </a:tr>
              <a:tr h="369618">
                <a:tc>
                  <a:txBody>
                    <a:bodyPr/>
                    <a:lstStyle/>
                    <a:p>
                      <a:pPr algn="ctr"/>
                      <a:r>
                        <a:rPr lang="en-US"/>
                        <a:t>3</a:t>
                      </a:r>
                    </a:p>
                  </a:txBody>
                  <a:tcPr anchor="ctr">
                    <a:solidFill>
                      <a:srgbClr val="00B050"/>
                    </a:solidFill>
                  </a:tcPr>
                </a:tc>
                <a:extLst>
                  <a:ext uri="{0D108BD9-81ED-4DB2-BD59-A6C34878D82A}">
                    <a16:rowId xmlns:a16="http://schemas.microsoft.com/office/drawing/2014/main" val="3480960355"/>
                  </a:ext>
                </a:extLst>
              </a:tr>
              <a:tr h="369618">
                <a:tc>
                  <a:txBody>
                    <a:bodyPr/>
                    <a:lstStyle/>
                    <a:p>
                      <a:pPr algn="ctr"/>
                      <a:r>
                        <a:rPr lang="en-US"/>
                        <a:t>1</a:t>
                      </a:r>
                    </a:p>
                  </a:txBody>
                  <a:tcPr anchor="ctr">
                    <a:solidFill>
                      <a:srgbClr val="FFFF00"/>
                    </a:solidFill>
                  </a:tcPr>
                </a:tc>
                <a:extLst>
                  <a:ext uri="{0D108BD9-81ED-4DB2-BD59-A6C34878D82A}">
                    <a16:rowId xmlns:a16="http://schemas.microsoft.com/office/drawing/2014/main" val="3381783621"/>
                  </a:ext>
                </a:extLst>
              </a:tr>
              <a:tr h="369618">
                <a:tc>
                  <a:txBody>
                    <a:bodyPr/>
                    <a:lstStyle/>
                    <a:p>
                      <a:pPr algn="ctr"/>
                      <a:r>
                        <a:rPr lang="en-US"/>
                        <a:t>3</a:t>
                      </a:r>
                    </a:p>
                  </a:txBody>
                  <a:tcPr anchor="ctr">
                    <a:solidFill>
                      <a:srgbClr val="00B050"/>
                    </a:solidFill>
                  </a:tcPr>
                </a:tc>
                <a:extLst>
                  <a:ext uri="{0D108BD9-81ED-4DB2-BD59-A6C34878D82A}">
                    <a16:rowId xmlns:a16="http://schemas.microsoft.com/office/drawing/2014/main" val="3384600697"/>
                  </a:ext>
                </a:extLst>
              </a:tr>
              <a:tr h="369618">
                <a:tc>
                  <a:txBody>
                    <a:bodyPr/>
                    <a:lstStyle/>
                    <a:p>
                      <a:pPr algn="ctr"/>
                      <a:r>
                        <a:rPr lang="en-US"/>
                        <a:t>4</a:t>
                      </a:r>
                    </a:p>
                  </a:txBody>
                  <a:tcPr anchor="ctr">
                    <a:solidFill>
                      <a:srgbClr val="00B0F0"/>
                    </a:solidFill>
                  </a:tcPr>
                </a:tc>
                <a:extLst>
                  <a:ext uri="{0D108BD9-81ED-4DB2-BD59-A6C34878D82A}">
                    <a16:rowId xmlns:a16="http://schemas.microsoft.com/office/drawing/2014/main" val="4061192708"/>
                  </a:ext>
                </a:extLst>
              </a:tr>
            </a:tbl>
          </a:graphicData>
        </a:graphic>
      </p:graphicFrame>
      <p:sp>
        <p:nvSpPr>
          <p:cNvPr id="21" name="TextBox 20">
            <a:extLst>
              <a:ext uri="{FF2B5EF4-FFF2-40B4-BE49-F238E27FC236}">
                <a16:creationId xmlns:a16="http://schemas.microsoft.com/office/drawing/2014/main" id="{AE80B3D9-0DF6-1E8F-5907-BC6A7C5CB37B}"/>
              </a:ext>
            </a:extLst>
          </p:cNvPr>
          <p:cNvSpPr txBox="1"/>
          <p:nvPr/>
        </p:nvSpPr>
        <p:spPr>
          <a:xfrm>
            <a:off x="8809988" y="5740400"/>
            <a:ext cx="990600" cy="369332"/>
          </a:xfrm>
          <a:prstGeom prst="rect">
            <a:avLst/>
          </a:prstGeom>
          <a:noFill/>
        </p:spPr>
        <p:txBody>
          <a:bodyPr wrap="square" rtlCol="0">
            <a:spAutoFit/>
          </a:bodyPr>
          <a:lstStyle/>
          <a:p>
            <a:pPr algn="ctr"/>
            <a:r>
              <a:rPr lang="en-US">
                <a:solidFill>
                  <a:schemeClr val="bg1"/>
                </a:solidFill>
              </a:rPr>
              <a:t>value</a:t>
            </a:r>
          </a:p>
        </p:txBody>
      </p:sp>
      <p:graphicFrame>
        <p:nvGraphicFramePr>
          <p:cNvPr id="22" name="Table 21">
            <a:extLst>
              <a:ext uri="{FF2B5EF4-FFF2-40B4-BE49-F238E27FC236}">
                <a16:creationId xmlns:a16="http://schemas.microsoft.com/office/drawing/2014/main" id="{A48F4D90-E42D-9AFB-3A56-44B5B57A0F12}"/>
              </a:ext>
            </a:extLst>
          </p:cNvPr>
          <p:cNvGraphicFramePr>
            <a:graphicFrameLocks noGrp="1"/>
          </p:cNvGraphicFramePr>
          <p:nvPr>
            <p:extLst>
              <p:ext uri="{D42A27DB-BD31-4B8C-83A1-F6EECF244321}">
                <p14:modId xmlns:p14="http://schemas.microsoft.com/office/powerpoint/2010/main" val="3337502474"/>
              </p:ext>
            </p:extLst>
          </p:nvPr>
        </p:nvGraphicFramePr>
        <p:xfrm>
          <a:off x="9959336" y="1593130"/>
          <a:ext cx="1524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69325141"/>
                    </a:ext>
                  </a:extLst>
                </a:gridCol>
                <a:gridCol w="381000">
                  <a:extLst>
                    <a:ext uri="{9D8B030D-6E8A-4147-A177-3AD203B41FA5}">
                      <a16:colId xmlns:a16="http://schemas.microsoft.com/office/drawing/2014/main" val="2895942486"/>
                    </a:ext>
                  </a:extLst>
                </a:gridCol>
                <a:gridCol w="381000">
                  <a:extLst>
                    <a:ext uri="{9D8B030D-6E8A-4147-A177-3AD203B41FA5}">
                      <a16:colId xmlns:a16="http://schemas.microsoft.com/office/drawing/2014/main" val="2263990704"/>
                    </a:ext>
                  </a:extLst>
                </a:gridCol>
                <a:gridCol w="381000">
                  <a:extLst>
                    <a:ext uri="{9D8B030D-6E8A-4147-A177-3AD203B41FA5}">
                      <a16:colId xmlns:a16="http://schemas.microsoft.com/office/drawing/2014/main" val="2338357515"/>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2</a:t>
                      </a:r>
                    </a:p>
                  </a:txBody>
                  <a:tcPr anchor="ctr">
                    <a:solidFill>
                      <a:srgbClr val="92D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23" name="TextBox 22">
            <a:extLst>
              <a:ext uri="{FF2B5EF4-FFF2-40B4-BE49-F238E27FC236}">
                <a16:creationId xmlns:a16="http://schemas.microsoft.com/office/drawing/2014/main" id="{E725242D-92EE-6D3C-96CF-5350DD39927C}"/>
              </a:ext>
            </a:extLst>
          </p:cNvPr>
          <p:cNvSpPr txBox="1"/>
          <p:nvPr/>
        </p:nvSpPr>
        <p:spPr>
          <a:xfrm>
            <a:off x="8364852" y="3429000"/>
            <a:ext cx="990600" cy="369332"/>
          </a:xfrm>
          <a:prstGeom prst="rect">
            <a:avLst/>
          </a:prstGeom>
          <a:noFill/>
        </p:spPr>
        <p:txBody>
          <a:bodyPr wrap="square" rtlCol="0">
            <a:spAutoFit/>
          </a:bodyPr>
          <a:lstStyle/>
          <a:p>
            <a:pPr algn="ctr"/>
            <a:r>
              <a:rPr lang="en-US">
                <a:solidFill>
                  <a:schemeClr val="bg1"/>
                </a:solidFill>
              </a:rPr>
              <a:t>image1</a:t>
            </a:r>
          </a:p>
        </p:txBody>
      </p:sp>
      <p:sp>
        <p:nvSpPr>
          <p:cNvPr id="24" name="TextBox 23">
            <a:extLst>
              <a:ext uri="{FF2B5EF4-FFF2-40B4-BE49-F238E27FC236}">
                <a16:creationId xmlns:a16="http://schemas.microsoft.com/office/drawing/2014/main" id="{4197343E-FFB3-3AA9-8071-5F5E344A945C}"/>
              </a:ext>
            </a:extLst>
          </p:cNvPr>
          <p:cNvSpPr txBox="1"/>
          <p:nvPr/>
        </p:nvSpPr>
        <p:spPr>
          <a:xfrm>
            <a:off x="10269852" y="3429000"/>
            <a:ext cx="990600" cy="369332"/>
          </a:xfrm>
          <a:prstGeom prst="rect">
            <a:avLst/>
          </a:prstGeom>
          <a:noFill/>
        </p:spPr>
        <p:txBody>
          <a:bodyPr wrap="square" rtlCol="0">
            <a:spAutoFit/>
          </a:bodyPr>
          <a:lstStyle/>
          <a:p>
            <a:pPr algn="ctr"/>
            <a:r>
              <a:rPr lang="en-US">
                <a:solidFill>
                  <a:schemeClr val="bg1"/>
                </a:solidFill>
              </a:rPr>
              <a:t>image2</a:t>
            </a:r>
          </a:p>
        </p:txBody>
      </p:sp>
    </p:spTree>
    <p:extLst>
      <p:ext uri="{BB962C8B-B14F-4D97-AF65-F5344CB8AC3E}">
        <p14:creationId xmlns:p14="http://schemas.microsoft.com/office/powerpoint/2010/main" val="4125164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209801" y="304800"/>
            <a:ext cx="777239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rgbClr val="66FFFF"/>
                </a:solidFill>
              </a:rPr>
              <a:t>Khôi</a:t>
            </a:r>
            <a:r>
              <a:rPr lang="en-US" sz="3200">
                <a:solidFill>
                  <a:schemeClr val="bg1"/>
                </a:solidFill>
              </a:rPr>
              <a:t> phục kích thước ban đầu của ảnh</a:t>
            </a:r>
            <a:endParaRPr lang="en-US" sz="3200" kern="0" dirty="0">
              <a:solidFill>
                <a:schemeClr val="bg1"/>
              </a:solidFill>
            </a:endParaRPr>
          </a:p>
        </p:txBody>
      </p:sp>
      <p:graphicFrame>
        <p:nvGraphicFramePr>
          <p:cNvPr id="25" name="Table 24">
            <a:extLst>
              <a:ext uri="{FF2B5EF4-FFF2-40B4-BE49-F238E27FC236}">
                <a16:creationId xmlns:a16="http://schemas.microsoft.com/office/drawing/2014/main" id="{A3D78A02-A99C-2D10-CE5B-910D70F7F369}"/>
              </a:ext>
            </a:extLst>
          </p:cNvPr>
          <p:cNvGraphicFramePr>
            <a:graphicFrameLocks noGrp="1"/>
          </p:cNvGraphicFramePr>
          <p:nvPr>
            <p:extLst>
              <p:ext uri="{D42A27DB-BD31-4B8C-83A1-F6EECF244321}">
                <p14:modId xmlns:p14="http://schemas.microsoft.com/office/powerpoint/2010/main" val="3457934810"/>
              </p:ext>
            </p:extLst>
          </p:nvPr>
        </p:nvGraphicFramePr>
        <p:xfrm>
          <a:off x="4521200" y="3892310"/>
          <a:ext cx="381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2981683617"/>
                    </a:ext>
                  </a:extLst>
                </a:gridCol>
              </a:tblGrid>
              <a:tr h="369618">
                <a:tc>
                  <a:txBody>
                    <a:bodyPr/>
                    <a:lstStyle/>
                    <a:p>
                      <a:pPr algn="ctr"/>
                      <a:r>
                        <a:rPr lang="en-US"/>
                        <a:t>3</a:t>
                      </a:r>
                    </a:p>
                  </a:txBody>
                  <a:tcPr anchor="ctr">
                    <a:solidFill>
                      <a:srgbClr val="FFFF99"/>
                    </a:solidFill>
                  </a:tcPr>
                </a:tc>
                <a:extLst>
                  <a:ext uri="{0D108BD9-81ED-4DB2-BD59-A6C34878D82A}">
                    <a16:rowId xmlns:a16="http://schemas.microsoft.com/office/drawing/2014/main" val="303909370"/>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480960355"/>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381783621"/>
                  </a:ext>
                </a:extLst>
              </a:tr>
              <a:tr h="369618">
                <a:tc>
                  <a:txBody>
                    <a:bodyPr/>
                    <a:lstStyle/>
                    <a:p>
                      <a:pPr algn="ctr"/>
                      <a:r>
                        <a:rPr lang="en-US"/>
                        <a:t>1</a:t>
                      </a:r>
                    </a:p>
                  </a:txBody>
                  <a:tcPr anchor="ctr">
                    <a:solidFill>
                      <a:srgbClr val="FFFF99"/>
                    </a:solidFill>
                  </a:tcPr>
                </a:tc>
                <a:extLst>
                  <a:ext uri="{0D108BD9-81ED-4DB2-BD59-A6C34878D82A}">
                    <a16:rowId xmlns:a16="http://schemas.microsoft.com/office/drawing/2014/main" val="3384600697"/>
                  </a:ext>
                </a:extLst>
              </a:tr>
              <a:tr h="369618">
                <a:tc>
                  <a:txBody>
                    <a:bodyPr/>
                    <a:lstStyle/>
                    <a:p>
                      <a:pPr algn="ctr"/>
                      <a:r>
                        <a:rPr lang="en-US"/>
                        <a:t>0</a:t>
                      </a:r>
                    </a:p>
                  </a:txBody>
                  <a:tcPr anchor="ctr">
                    <a:solidFill>
                      <a:srgbClr val="FFFF99"/>
                    </a:solidFill>
                  </a:tcPr>
                </a:tc>
                <a:extLst>
                  <a:ext uri="{0D108BD9-81ED-4DB2-BD59-A6C34878D82A}">
                    <a16:rowId xmlns:a16="http://schemas.microsoft.com/office/drawing/2014/main" val="4061192708"/>
                  </a:ext>
                </a:extLst>
              </a:tr>
            </a:tbl>
          </a:graphicData>
        </a:graphic>
      </p:graphicFrame>
      <p:sp>
        <p:nvSpPr>
          <p:cNvPr id="26" name="TextBox 25">
            <a:extLst>
              <a:ext uri="{FF2B5EF4-FFF2-40B4-BE49-F238E27FC236}">
                <a16:creationId xmlns:a16="http://schemas.microsoft.com/office/drawing/2014/main" id="{E993C1CF-A108-3F6E-40A2-3C5620258AF6}"/>
              </a:ext>
            </a:extLst>
          </p:cNvPr>
          <p:cNvSpPr txBox="1"/>
          <p:nvPr/>
        </p:nvSpPr>
        <p:spPr>
          <a:xfrm>
            <a:off x="4216400" y="5740400"/>
            <a:ext cx="990600" cy="369332"/>
          </a:xfrm>
          <a:prstGeom prst="rect">
            <a:avLst/>
          </a:prstGeom>
          <a:noFill/>
        </p:spPr>
        <p:txBody>
          <a:bodyPr wrap="square" rtlCol="0">
            <a:spAutoFit/>
          </a:bodyPr>
          <a:lstStyle/>
          <a:p>
            <a:pPr algn="ctr"/>
            <a:r>
              <a:rPr lang="en-US">
                <a:solidFill>
                  <a:schemeClr val="bg1"/>
                </a:solidFill>
              </a:rPr>
              <a:t>record1</a:t>
            </a:r>
          </a:p>
        </p:txBody>
      </p:sp>
      <p:graphicFrame>
        <p:nvGraphicFramePr>
          <p:cNvPr id="27" name="Table 26">
            <a:extLst>
              <a:ext uri="{FF2B5EF4-FFF2-40B4-BE49-F238E27FC236}">
                <a16:creationId xmlns:a16="http://schemas.microsoft.com/office/drawing/2014/main" id="{7953AE3B-6A41-B305-B21C-8468C6B64B92}"/>
              </a:ext>
            </a:extLst>
          </p:cNvPr>
          <p:cNvGraphicFramePr>
            <a:graphicFrameLocks noGrp="1"/>
          </p:cNvGraphicFramePr>
          <p:nvPr>
            <p:extLst>
              <p:ext uri="{D42A27DB-BD31-4B8C-83A1-F6EECF244321}">
                <p14:modId xmlns:p14="http://schemas.microsoft.com/office/powerpoint/2010/main" val="1323827250"/>
              </p:ext>
            </p:extLst>
          </p:nvPr>
        </p:nvGraphicFramePr>
        <p:xfrm>
          <a:off x="5511800" y="3892310"/>
          <a:ext cx="373380" cy="1848090"/>
        </p:xfrm>
        <a:graphic>
          <a:graphicData uri="http://schemas.openxmlformats.org/drawingml/2006/table">
            <a:tbl>
              <a:tblPr firstRow="1" bandRow="1">
                <a:tableStyleId>{5940675A-B579-460E-94D1-54222C63F5DA}</a:tableStyleId>
              </a:tblPr>
              <a:tblGrid>
                <a:gridCol w="373380">
                  <a:extLst>
                    <a:ext uri="{9D8B030D-6E8A-4147-A177-3AD203B41FA5}">
                      <a16:colId xmlns:a16="http://schemas.microsoft.com/office/drawing/2014/main" val="2981683617"/>
                    </a:ext>
                  </a:extLst>
                </a:gridCol>
              </a:tblGrid>
              <a:tr h="369618">
                <a:tc>
                  <a:txBody>
                    <a:bodyPr/>
                    <a:lstStyle/>
                    <a:p>
                      <a:pPr algn="ctr"/>
                      <a:r>
                        <a:rPr lang="en-US"/>
                        <a:t>3</a:t>
                      </a:r>
                    </a:p>
                  </a:txBody>
                  <a:tcPr anchor="ctr">
                    <a:solidFill>
                      <a:srgbClr val="00B050"/>
                    </a:solidFill>
                  </a:tcPr>
                </a:tc>
                <a:extLst>
                  <a:ext uri="{0D108BD9-81ED-4DB2-BD59-A6C34878D82A}">
                    <a16:rowId xmlns:a16="http://schemas.microsoft.com/office/drawing/2014/main" val="303909370"/>
                  </a:ext>
                </a:extLst>
              </a:tr>
              <a:tr h="369618">
                <a:tc>
                  <a:txBody>
                    <a:bodyPr/>
                    <a:lstStyle/>
                    <a:p>
                      <a:pPr algn="ctr"/>
                      <a:r>
                        <a:rPr lang="en-US"/>
                        <a:t>2</a:t>
                      </a:r>
                    </a:p>
                  </a:txBody>
                  <a:tcPr anchor="ctr">
                    <a:solidFill>
                      <a:srgbClr val="92D050"/>
                    </a:solidFill>
                  </a:tcPr>
                </a:tc>
                <a:extLst>
                  <a:ext uri="{0D108BD9-81ED-4DB2-BD59-A6C34878D82A}">
                    <a16:rowId xmlns:a16="http://schemas.microsoft.com/office/drawing/2014/main" val="3480960355"/>
                  </a:ext>
                </a:extLst>
              </a:tr>
              <a:tr h="369618">
                <a:tc>
                  <a:txBody>
                    <a:bodyPr/>
                    <a:lstStyle/>
                    <a:p>
                      <a:pPr algn="ctr"/>
                      <a:r>
                        <a:rPr lang="en-US"/>
                        <a:t>2</a:t>
                      </a:r>
                    </a:p>
                  </a:txBody>
                  <a:tcPr anchor="ctr">
                    <a:solidFill>
                      <a:srgbClr val="92D050"/>
                    </a:solidFill>
                  </a:tcPr>
                </a:tc>
                <a:extLst>
                  <a:ext uri="{0D108BD9-81ED-4DB2-BD59-A6C34878D82A}">
                    <a16:rowId xmlns:a16="http://schemas.microsoft.com/office/drawing/2014/main" val="3381783621"/>
                  </a:ext>
                </a:extLst>
              </a:tr>
              <a:tr h="369618">
                <a:tc>
                  <a:txBody>
                    <a:bodyPr/>
                    <a:lstStyle/>
                    <a:p>
                      <a:pPr algn="ctr"/>
                      <a:r>
                        <a:rPr lang="en-US"/>
                        <a:t>1</a:t>
                      </a:r>
                    </a:p>
                  </a:txBody>
                  <a:tcPr anchor="ctr">
                    <a:solidFill>
                      <a:srgbClr val="FFFF00"/>
                    </a:solidFill>
                  </a:tcPr>
                </a:tc>
                <a:extLst>
                  <a:ext uri="{0D108BD9-81ED-4DB2-BD59-A6C34878D82A}">
                    <a16:rowId xmlns:a16="http://schemas.microsoft.com/office/drawing/2014/main" val="3384600697"/>
                  </a:ext>
                </a:extLst>
              </a:tr>
              <a:tr h="369618">
                <a:tc>
                  <a:txBody>
                    <a:bodyPr/>
                    <a:lstStyle/>
                    <a:p>
                      <a:pPr algn="ctr"/>
                      <a:r>
                        <a:rPr lang="en-US"/>
                        <a:t>0</a:t>
                      </a:r>
                    </a:p>
                  </a:txBody>
                  <a:tcPr anchor="ctr">
                    <a:solidFill>
                      <a:srgbClr val="FFC000"/>
                    </a:solidFill>
                  </a:tcPr>
                </a:tc>
                <a:extLst>
                  <a:ext uri="{0D108BD9-81ED-4DB2-BD59-A6C34878D82A}">
                    <a16:rowId xmlns:a16="http://schemas.microsoft.com/office/drawing/2014/main" val="4061192708"/>
                  </a:ext>
                </a:extLst>
              </a:tr>
            </a:tbl>
          </a:graphicData>
        </a:graphic>
      </p:graphicFrame>
      <p:sp>
        <p:nvSpPr>
          <p:cNvPr id="28" name="TextBox 27">
            <a:extLst>
              <a:ext uri="{FF2B5EF4-FFF2-40B4-BE49-F238E27FC236}">
                <a16:creationId xmlns:a16="http://schemas.microsoft.com/office/drawing/2014/main" id="{8C0D91F0-4340-56C4-4FD0-4E01B0088480}"/>
              </a:ext>
            </a:extLst>
          </p:cNvPr>
          <p:cNvSpPr txBox="1"/>
          <p:nvPr/>
        </p:nvSpPr>
        <p:spPr>
          <a:xfrm>
            <a:off x="5207000" y="5740400"/>
            <a:ext cx="990600" cy="369332"/>
          </a:xfrm>
          <a:prstGeom prst="rect">
            <a:avLst/>
          </a:prstGeom>
          <a:noFill/>
        </p:spPr>
        <p:txBody>
          <a:bodyPr wrap="square" rtlCol="0">
            <a:spAutoFit/>
          </a:bodyPr>
          <a:lstStyle/>
          <a:p>
            <a:pPr algn="ctr"/>
            <a:r>
              <a:rPr lang="en-US">
                <a:solidFill>
                  <a:schemeClr val="bg1"/>
                </a:solidFill>
              </a:rPr>
              <a:t>value</a:t>
            </a:r>
          </a:p>
        </p:txBody>
      </p:sp>
      <p:graphicFrame>
        <p:nvGraphicFramePr>
          <p:cNvPr id="29" name="Table 28">
            <a:extLst>
              <a:ext uri="{FF2B5EF4-FFF2-40B4-BE49-F238E27FC236}">
                <a16:creationId xmlns:a16="http://schemas.microsoft.com/office/drawing/2014/main" id="{F8E94E6E-6D71-0C35-786D-5B52AA626F54}"/>
              </a:ext>
            </a:extLst>
          </p:cNvPr>
          <p:cNvGraphicFramePr>
            <a:graphicFrameLocks noGrp="1"/>
          </p:cNvGraphicFramePr>
          <p:nvPr>
            <p:extLst>
              <p:ext uri="{D42A27DB-BD31-4B8C-83A1-F6EECF244321}">
                <p14:modId xmlns:p14="http://schemas.microsoft.com/office/powerpoint/2010/main" val="4007418997"/>
              </p:ext>
            </p:extLst>
          </p:nvPr>
        </p:nvGraphicFramePr>
        <p:xfrm>
          <a:off x="8124188" y="3892310"/>
          <a:ext cx="381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2981683617"/>
                    </a:ext>
                  </a:extLst>
                </a:gridCol>
              </a:tblGrid>
              <a:tr h="369618">
                <a:tc>
                  <a:txBody>
                    <a:bodyPr/>
                    <a:lstStyle/>
                    <a:p>
                      <a:pPr algn="ctr"/>
                      <a:r>
                        <a:rPr lang="en-US"/>
                        <a:t>3</a:t>
                      </a:r>
                    </a:p>
                  </a:txBody>
                  <a:tcPr anchor="ctr">
                    <a:solidFill>
                      <a:srgbClr val="FFFF99"/>
                    </a:solidFill>
                  </a:tcPr>
                </a:tc>
                <a:extLst>
                  <a:ext uri="{0D108BD9-81ED-4DB2-BD59-A6C34878D82A}">
                    <a16:rowId xmlns:a16="http://schemas.microsoft.com/office/drawing/2014/main" val="303909370"/>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480960355"/>
                  </a:ext>
                </a:extLst>
              </a:tr>
              <a:tr h="369618">
                <a:tc>
                  <a:txBody>
                    <a:bodyPr/>
                    <a:lstStyle/>
                    <a:p>
                      <a:pPr algn="ctr"/>
                      <a:r>
                        <a:rPr lang="en-US"/>
                        <a:t>1</a:t>
                      </a:r>
                    </a:p>
                  </a:txBody>
                  <a:tcPr anchor="ctr">
                    <a:solidFill>
                      <a:srgbClr val="FFFF99"/>
                    </a:solidFill>
                  </a:tcPr>
                </a:tc>
                <a:extLst>
                  <a:ext uri="{0D108BD9-81ED-4DB2-BD59-A6C34878D82A}">
                    <a16:rowId xmlns:a16="http://schemas.microsoft.com/office/drawing/2014/main" val="3381783621"/>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384600697"/>
                  </a:ext>
                </a:extLst>
              </a:tr>
              <a:tr h="369618">
                <a:tc>
                  <a:txBody>
                    <a:bodyPr/>
                    <a:lstStyle/>
                    <a:p>
                      <a:pPr algn="ctr"/>
                      <a:r>
                        <a:rPr lang="en-US"/>
                        <a:t>3</a:t>
                      </a:r>
                    </a:p>
                  </a:txBody>
                  <a:tcPr anchor="ctr">
                    <a:solidFill>
                      <a:srgbClr val="FFFF99"/>
                    </a:solidFill>
                  </a:tcPr>
                </a:tc>
                <a:extLst>
                  <a:ext uri="{0D108BD9-81ED-4DB2-BD59-A6C34878D82A}">
                    <a16:rowId xmlns:a16="http://schemas.microsoft.com/office/drawing/2014/main" val="4061192708"/>
                  </a:ext>
                </a:extLst>
              </a:tr>
            </a:tbl>
          </a:graphicData>
        </a:graphic>
      </p:graphicFrame>
      <p:sp>
        <p:nvSpPr>
          <p:cNvPr id="30" name="TextBox 29">
            <a:extLst>
              <a:ext uri="{FF2B5EF4-FFF2-40B4-BE49-F238E27FC236}">
                <a16:creationId xmlns:a16="http://schemas.microsoft.com/office/drawing/2014/main" id="{0FBB7CE1-ACBD-0279-4F36-5EA4603CED3A}"/>
              </a:ext>
            </a:extLst>
          </p:cNvPr>
          <p:cNvSpPr txBox="1"/>
          <p:nvPr/>
        </p:nvSpPr>
        <p:spPr>
          <a:xfrm>
            <a:off x="7819388" y="5740400"/>
            <a:ext cx="990600" cy="369332"/>
          </a:xfrm>
          <a:prstGeom prst="rect">
            <a:avLst/>
          </a:prstGeom>
          <a:noFill/>
        </p:spPr>
        <p:txBody>
          <a:bodyPr wrap="square" rtlCol="0">
            <a:spAutoFit/>
          </a:bodyPr>
          <a:lstStyle/>
          <a:p>
            <a:pPr algn="ctr"/>
            <a:r>
              <a:rPr lang="en-US">
                <a:solidFill>
                  <a:schemeClr val="bg1"/>
                </a:solidFill>
              </a:rPr>
              <a:t>record2</a:t>
            </a:r>
          </a:p>
        </p:txBody>
      </p:sp>
      <p:graphicFrame>
        <p:nvGraphicFramePr>
          <p:cNvPr id="31" name="Table 30">
            <a:extLst>
              <a:ext uri="{FF2B5EF4-FFF2-40B4-BE49-F238E27FC236}">
                <a16:creationId xmlns:a16="http://schemas.microsoft.com/office/drawing/2014/main" id="{E48876FE-9673-6AA0-C906-710DD2395872}"/>
              </a:ext>
            </a:extLst>
          </p:cNvPr>
          <p:cNvGraphicFramePr>
            <a:graphicFrameLocks noGrp="1"/>
          </p:cNvGraphicFramePr>
          <p:nvPr>
            <p:extLst>
              <p:ext uri="{D42A27DB-BD31-4B8C-83A1-F6EECF244321}">
                <p14:modId xmlns:p14="http://schemas.microsoft.com/office/powerpoint/2010/main" val="1620664106"/>
              </p:ext>
            </p:extLst>
          </p:nvPr>
        </p:nvGraphicFramePr>
        <p:xfrm>
          <a:off x="9114788" y="3892310"/>
          <a:ext cx="373380" cy="1848090"/>
        </p:xfrm>
        <a:graphic>
          <a:graphicData uri="http://schemas.openxmlformats.org/drawingml/2006/table">
            <a:tbl>
              <a:tblPr firstRow="1" bandRow="1">
                <a:tableStyleId>{5940675A-B579-460E-94D1-54222C63F5DA}</a:tableStyleId>
              </a:tblPr>
              <a:tblGrid>
                <a:gridCol w="373380">
                  <a:extLst>
                    <a:ext uri="{9D8B030D-6E8A-4147-A177-3AD203B41FA5}">
                      <a16:colId xmlns:a16="http://schemas.microsoft.com/office/drawing/2014/main" val="2981683617"/>
                    </a:ext>
                  </a:extLst>
                </a:gridCol>
              </a:tblGrid>
              <a:tr h="369618">
                <a:tc>
                  <a:txBody>
                    <a:bodyPr/>
                    <a:lstStyle/>
                    <a:p>
                      <a:pPr algn="ctr"/>
                      <a:r>
                        <a:rPr lang="en-US"/>
                        <a:t>4</a:t>
                      </a:r>
                    </a:p>
                  </a:txBody>
                  <a:tcPr anchor="ctr">
                    <a:solidFill>
                      <a:srgbClr val="00B0F0"/>
                    </a:solidFill>
                  </a:tcPr>
                </a:tc>
                <a:extLst>
                  <a:ext uri="{0D108BD9-81ED-4DB2-BD59-A6C34878D82A}">
                    <a16:rowId xmlns:a16="http://schemas.microsoft.com/office/drawing/2014/main" val="303909370"/>
                  </a:ext>
                </a:extLst>
              </a:tr>
              <a:tr h="369618">
                <a:tc>
                  <a:txBody>
                    <a:bodyPr/>
                    <a:lstStyle/>
                    <a:p>
                      <a:pPr algn="ctr"/>
                      <a:r>
                        <a:rPr lang="en-US"/>
                        <a:t>3</a:t>
                      </a:r>
                    </a:p>
                  </a:txBody>
                  <a:tcPr anchor="ctr">
                    <a:solidFill>
                      <a:srgbClr val="00B050"/>
                    </a:solidFill>
                  </a:tcPr>
                </a:tc>
                <a:extLst>
                  <a:ext uri="{0D108BD9-81ED-4DB2-BD59-A6C34878D82A}">
                    <a16:rowId xmlns:a16="http://schemas.microsoft.com/office/drawing/2014/main" val="3480960355"/>
                  </a:ext>
                </a:extLst>
              </a:tr>
              <a:tr h="369618">
                <a:tc>
                  <a:txBody>
                    <a:bodyPr/>
                    <a:lstStyle/>
                    <a:p>
                      <a:pPr algn="ctr"/>
                      <a:r>
                        <a:rPr lang="en-US"/>
                        <a:t>1</a:t>
                      </a:r>
                    </a:p>
                  </a:txBody>
                  <a:tcPr anchor="ctr">
                    <a:solidFill>
                      <a:srgbClr val="FFFF00"/>
                    </a:solidFill>
                  </a:tcPr>
                </a:tc>
                <a:extLst>
                  <a:ext uri="{0D108BD9-81ED-4DB2-BD59-A6C34878D82A}">
                    <a16:rowId xmlns:a16="http://schemas.microsoft.com/office/drawing/2014/main" val="3381783621"/>
                  </a:ext>
                </a:extLst>
              </a:tr>
              <a:tr h="369618">
                <a:tc>
                  <a:txBody>
                    <a:bodyPr/>
                    <a:lstStyle/>
                    <a:p>
                      <a:pPr algn="ctr"/>
                      <a:r>
                        <a:rPr lang="en-US"/>
                        <a:t>3</a:t>
                      </a:r>
                    </a:p>
                  </a:txBody>
                  <a:tcPr anchor="ctr">
                    <a:solidFill>
                      <a:srgbClr val="00B050"/>
                    </a:solidFill>
                  </a:tcPr>
                </a:tc>
                <a:extLst>
                  <a:ext uri="{0D108BD9-81ED-4DB2-BD59-A6C34878D82A}">
                    <a16:rowId xmlns:a16="http://schemas.microsoft.com/office/drawing/2014/main" val="3384600697"/>
                  </a:ext>
                </a:extLst>
              </a:tr>
              <a:tr h="369618">
                <a:tc>
                  <a:txBody>
                    <a:bodyPr/>
                    <a:lstStyle/>
                    <a:p>
                      <a:pPr algn="ctr"/>
                      <a:r>
                        <a:rPr lang="en-US"/>
                        <a:t>4</a:t>
                      </a:r>
                    </a:p>
                  </a:txBody>
                  <a:tcPr anchor="ctr">
                    <a:solidFill>
                      <a:srgbClr val="00B0F0"/>
                    </a:solidFill>
                  </a:tcPr>
                </a:tc>
                <a:extLst>
                  <a:ext uri="{0D108BD9-81ED-4DB2-BD59-A6C34878D82A}">
                    <a16:rowId xmlns:a16="http://schemas.microsoft.com/office/drawing/2014/main" val="4061192708"/>
                  </a:ext>
                </a:extLst>
              </a:tr>
            </a:tbl>
          </a:graphicData>
        </a:graphic>
      </p:graphicFrame>
      <p:sp>
        <p:nvSpPr>
          <p:cNvPr id="33" name="TextBox 32">
            <a:extLst>
              <a:ext uri="{FF2B5EF4-FFF2-40B4-BE49-F238E27FC236}">
                <a16:creationId xmlns:a16="http://schemas.microsoft.com/office/drawing/2014/main" id="{804BC919-D73E-BA4A-87A4-31A7583676A2}"/>
              </a:ext>
            </a:extLst>
          </p:cNvPr>
          <p:cNvSpPr txBox="1"/>
          <p:nvPr/>
        </p:nvSpPr>
        <p:spPr>
          <a:xfrm>
            <a:off x="8809988" y="5740400"/>
            <a:ext cx="990600" cy="369332"/>
          </a:xfrm>
          <a:prstGeom prst="rect">
            <a:avLst/>
          </a:prstGeom>
          <a:noFill/>
        </p:spPr>
        <p:txBody>
          <a:bodyPr wrap="square" rtlCol="0">
            <a:spAutoFit/>
          </a:bodyPr>
          <a:lstStyle/>
          <a:p>
            <a:pPr algn="ctr"/>
            <a:r>
              <a:rPr lang="en-US">
                <a:solidFill>
                  <a:schemeClr val="bg1"/>
                </a:solidFill>
              </a:rPr>
              <a:t>value</a:t>
            </a:r>
          </a:p>
        </p:txBody>
      </p:sp>
      <p:graphicFrame>
        <p:nvGraphicFramePr>
          <p:cNvPr id="34" name="Table 33">
            <a:extLst>
              <a:ext uri="{FF2B5EF4-FFF2-40B4-BE49-F238E27FC236}">
                <a16:creationId xmlns:a16="http://schemas.microsoft.com/office/drawing/2014/main" id="{E8937339-5807-4A84-9B2F-81CADCD9B9C9}"/>
              </a:ext>
            </a:extLst>
          </p:cNvPr>
          <p:cNvGraphicFramePr>
            <a:graphicFrameLocks noGrp="1"/>
          </p:cNvGraphicFramePr>
          <p:nvPr>
            <p:extLst>
              <p:ext uri="{D42A27DB-BD31-4B8C-83A1-F6EECF244321}">
                <p14:modId xmlns:p14="http://schemas.microsoft.com/office/powerpoint/2010/main" val="1762973494"/>
              </p:ext>
            </p:extLst>
          </p:nvPr>
        </p:nvGraphicFramePr>
        <p:xfrm>
          <a:off x="693420" y="1580910"/>
          <a:ext cx="2286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69325141"/>
                    </a:ext>
                  </a:extLst>
                </a:gridCol>
                <a:gridCol w="381000">
                  <a:extLst>
                    <a:ext uri="{9D8B030D-6E8A-4147-A177-3AD203B41FA5}">
                      <a16:colId xmlns:a16="http://schemas.microsoft.com/office/drawing/2014/main" val="2895942486"/>
                    </a:ext>
                  </a:extLst>
                </a:gridCol>
                <a:gridCol w="381000">
                  <a:extLst>
                    <a:ext uri="{9D8B030D-6E8A-4147-A177-3AD203B41FA5}">
                      <a16:colId xmlns:a16="http://schemas.microsoft.com/office/drawing/2014/main" val="2263990704"/>
                    </a:ext>
                  </a:extLst>
                </a:gridCol>
                <a:gridCol w="381000">
                  <a:extLst>
                    <a:ext uri="{9D8B030D-6E8A-4147-A177-3AD203B41FA5}">
                      <a16:colId xmlns:a16="http://schemas.microsoft.com/office/drawing/2014/main" val="2338357515"/>
                    </a:ext>
                  </a:extLst>
                </a:gridCol>
                <a:gridCol w="381000">
                  <a:extLst>
                    <a:ext uri="{9D8B030D-6E8A-4147-A177-3AD203B41FA5}">
                      <a16:colId xmlns:a16="http://schemas.microsoft.com/office/drawing/2014/main" val="1867075697"/>
                    </a:ext>
                  </a:extLst>
                </a:gridCol>
                <a:gridCol w="381000">
                  <a:extLst>
                    <a:ext uri="{9D8B030D-6E8A-4147-A177-3AD203B41FA5}">
                      <a16:colId xmlns:a16="http://schemas.microsoft.com/office/drawing/2014/main" val="3267575368"/>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35" name="TextBox 34">
            <a:extLst>
              <a:ext uri="{FF2B5EF4-FFF2-40B4-BE49-F238E27FC236}">
                <a16:creationId xmlns:a16="http://schemas.microsoft.com/office/drawing/2014/main" id="{A28A0002-350C-3A4E-072E-F534BF304BF6}"/>
              </a:ext>
            </a:extLst>
          </p:cNvPr>
          <p:cNvSpPr txBox="1"/>
          <p:nvPr/>
        </p:nvSpPr>
        <p:spPr>
          <a:xfrm>
            <a:off x="1341120" y="3429000"/>
            <a:ext cx="990600" cy="369332"/>
          </a:xfrm>
          <a:prstGeom prst="rect">
            <a:avLst/>
          </a:prstGeom>
          <a:noFill/>
        </p:spPr>
        <p:txBody>
          <a:bodyPr wrap="square" rtlCol="0">
            <a:spAutoFit/>
          </a:bodyPr>
          <a:lstStyle/>
          <a:p>
            <a:pPr algn="ctr"/>
            <a:r>
              <a:rPr lang="en-US">
                <a:solidFill>
                  <a:schemeClr val="bg1"/>
                </a:solidFill>
              </a:rPr>
              <a:t>image</a:t>
            </a:r>
          </a:p>
        </p:txBody>
      </p:sp>
      <p:graphicFrame>
        <p:nvGraphicFramePr>
          <p:cNvPr id="36" name="Table 35">
            <a:extLst>
              <a:ext uri="{FF2B5EF4-FFF2-40B4-BE49-F238E27FC236}">
                <a16:creationId xmlns:a16="http://schemas.microsoft.com/office/drawing/2014/main" id="{B6E2DA56-D876-8C1A-EEEC-B302B71585E3}"/>
              </a:ext>
            </a:extLst>
          </p:cNvPr>
          <p:cNvGraphicFramePr>
            <a:graphicFrameLocks noGrp="1"/>
          </p:cNvGraphicFramePr>
          <p:nvPr>
            <p:extLst>
              <p:ext uri="{D42A27DB-BD31-4B8C-83A1-F6EECF244321}">
                <p14:modId xmlns:p14="http://schemas.microsoft.com/office/powerpoint/2010/main" val="3605680221"/>
              </p:ext>
            </p:extLst>
          </p:nvPr>
        </p:nvGraphicFramePr>
        <p:xfrm>
          <a:off x="3519175" y="1580910"/>
          <a:ext cx="3338825" cy="1848090"/>
        </p:xfrm>
        <a:graphic>
          <a:graphicData uri="http://schemas.openxmlformats.org/drawingml/2006/table">
            <a:tbl>
              <a:tblPr firstRow="1" bandRow="1">
                <a:tableStyleId>{5940675A-B579-460E-94D1-54222C63F5DA}</a:tableStyleId>
              </a:tblPr>
              <a:tblGrid>
                <a:gridCol w="476975">
                  <a:extLst>
                    <a:ext uri="{9D8B030D-6E8A-4147-A177-3AD203B41FA5}">
                      <a16:colId xmlns:a16="http://schemas.microsoft.com/office/drawing/2014/main" val="4069325141"/>
                    </a:ext>
                  </a:extLst>
                </a:gridCol>
                <a:gridCol w="476975">
                  <a:extLst>
                    <a:ext uri="{9D8B030D-6E8A-4147-A177-3AD203B41FA5}">
                      <a16:colId xmlns:a16="http://schemas.microsoft.com/office/drawing/2014/main" val="2895942486"/>
                    </a:ext>
                  </a:extLst>
                </a:gridCol>
                <a:gridCol w="476975">
                  <a:extLst>
                    <a:ext uri="{9D8B030D-6E8A-4147-A177-3AD203B41FA5}">
                      <a16:colId xmlns:a16="http://schemas.microsoft.com/office/drawing/2014/main" val="2263990704"/>
                    </a:ext>
                  </a:extLst>
                </a:gridCol>
                <a:gridCol w="476975">
                  <a:extLst>
                    <a:ext uri="{9D8B030D-6E8A-4147-A177-3AD203B41FA5}">
                      <a16:colId xmlns:a16="http://schemas.microsoft.com/office/drawing/2014/main" val="2338357515"/>
                    </a:ext>
                  </a:extLst>
                </a:gridCol>
                <a:gridCol w="476975">
                  <a:extLst>
                    <a:ext uri="{9D8B030D-6E8A-4147-A177-3AD203B41FA5}">
                      <a16:colId xmlns:a16="http://schemas.microsoft.com/office/drawing/2014/main" val="1867075697"/>
                    </a:ext>
                  </a:extLst>
                </a:gridCol>
                <a:gridCol w="476975">
                  <a:extLst>
                    <a:ext uri="{9D8B030D-6E8A-4147-A177-3AD203B41FA5}">
                      <a16:colId xmlns:a16="http://schemas.microsoft.com/office/drawing/2014/main" val="3267575368"/>
                    </a:ext>
                  </a:extLst>
                </a:gridCol>
                <a:gridCol w="476975">
                  <a:extLst>
                    <a:ext uri="{9D8B030D-6E8A-4147-A177-3AD203B41FA5}">
                      <a16:colId xmlns:a16="http://schemas.microsoft.com/office/drawing/2014/main" val="1284426413"/>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b="1"/>
                        <a:t>r1</a:t>
                      </a:r>
                    </a:p>
                  </a:txBody>
                  <a:tcPr anchor="ctr">
                    <a:solidFill>
                      <a:srgbClr val="7030A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b="1"/>
                        <a:t>r1</a:t>
                      </a:r>
                    </a:p>
                  </a:txBody>
                  <a:tcPr anchor="ctr">
                    <a:solidFill>
                      <a:srgbClr val="7030A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b="1"/>
                        <a:t>r1</a:t>
                      </a:r>
                    </a:p>
                  </a:txBody>
                  <a:tcPr anchor="ctr">
                    <a:solidFill>
                      <a:srgbClr val="7030A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b="1"/>
                        <a:t>r1</a:t>
                      </a:r>
                    </a:p>
                  </a:txBody>
                  <a:tcPr anchor="ctr">
                    <a:solidFill>
                      <a:srgbClr val="7030A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0</a:t>
                      </a:r>
                    </a:p>
                  </a:txBody>
                  <a:tcPr anchor="ctr">
                    <a:solidFill>
                      <a:srgbClr val="FFC000"/>
                    </a:solidFill>
                  </a:tcPr>
                </a:tc>
                <a:tc>
                  <a:txBody>
                    <a:bodyPr/>
                    <a:lstStyle/>
                    <a:p>
                      <a:pPr algn="ctr"/>
                      <a:r>
                        <a:rPr lang="en-US" b="1"/>
                        <a:t>r1</a:t>
                      </a:r>
                    </a:p>
                  </a:txBody>
                  <a:tcPr anchor="ctr">
                    <a:solidFill>
                      <a:srgbClr val="7030A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37" name="TextBox 36">
            <a:extLst>
              <a:ext uri="{FF2B5EF4-FFF2-40B4-BE49-F238E27FC236}">
                <a16:creationId xmlns:a16="http://schemas.microsoft.com/office/drawing/2014/main" id="{E8F26F29-58AF-AC80-E5E9-1018DAAF3D21}"/>
              </a:ext>
            </a:extLst>
          </p:cNvPr>
          <p:cNvSpPr txBox="1"/>
          <p:nvPr/>
        </p:nvSpPr>
        <p:spPr>
          <a:xfrm>
            <a:off x="4693287" y="3440073"/>
            <a:ext cx="990600" cy="369332"/>
          </a:xfrm>
          <a:prstGeom prst="rect">
            <a:avLst/>
          </a:prstGeom>
          <a:noFill/>
        </p:spPr>
        <p:txBody>
          <a:bodyPr wrap="square" rtlCol="0">
            <a:spAutoFit/>
          </a:bodyPr>
          <a:lstStyle/>
          <a:p>
            <a:pPr algn="ctr"/>
            <a:r>
              <a:rPr lang="en-US">
                <a:solidFill>
                  <a:schemeClr val="bg1"/>
                </a:solidFill>
              </a:rPr>
              <a:t>image1</a:t>
            </a:r>
          </a:p>
        </p:txBody>
      </p:sp>
      <p:graphicFrame>
        <p:nvGraphicFramePr>
          <p:cNvPr id="38" name="Table 37">
            <a:extLst>
              <a:ext uri="{FF2B5EF4-FFF2-40B4-BE49-F238E27FC236}">
                <a16:creationId xmlns:a16="http://schemas.microsoft.com/office/drawing/2014/main" id="{CE415A98-D513-6235-0F36-EEDF4034E329}"/>
              </a:ext>
            </a:extLst>
          </p:cNvPr>
          <p:cNvGraphicFramePr>
            <a:graphicFrameLocks noGrp="1"/>
          </p:cNvGraphicFramePr>
          <p:nvPr>
            <p:extLst>
              <p:ext uri="{D42A27DB-BD31-4B8C-83A1-F6EECF244321}">
                <p14:modId xmlns:p14="http://schemas.microsoft.com/office/powerpoint/2010/main" val="900202730"/>
              </p:ext>
            </p:extLst>
          </p:nvPr>
        </p:nvGraphicFramePr>
        <p:xfrm>
          <a:off x="7397755" y="1580910"/>
          <a:ext cx="3338824" cy="1848090"/>
        </p:xfrm>
        <a:graphic>
          <a:graphicData uri="http://schemas.openxmlformats.org/drawingml/2006/table">
            <a:tbl>
              <a:tblPr firstRow="1" bandRow="1">
                <a:tableStyleId>{5940675A-B579-460E-94D1-54222C63F5DA}</a:tableStyleId>
              </a:tblPr>
              <a:tblGrid>
                <a:gridCol w="417353">
                  <a:extLst>
                    <a:ext uri="{9D8B030D-6E8A-4147-A177-3AD203B41FA5}">
                      <a16:colId xmlns:a16="http://schemas.microsoft.com/office/drawing/2014/main" val="4069325141"/>
                    </a:ext>
                  </a:extLst>
                </a:gridCol>
                <a:gridCol w="417353">
                  <a:extLst>
                    <a:ext uri="{9D8B030D-6E8A-4147-A177-3AD203B41FA5}">
                      <a16:colId xmlns:a16="http://schemas.microsoft.com/office/drawing/2014/main" val="2895942486"/>
                    </a:ext>
                  </a:extLst>
                </a:gridCol>
                <a:gridCol w="417353">
                  <a:extLst>
                    <a:ext uri="{9D8B030D-6E8A-4147-A177-3AD203B41FA5}">
                      <a16:colId xmlns:a16="http://schemas.microsoft.com/office/drawing/2014/main" val="2263990704"/>
                    </a:ext>
                  </a:extLst>
                </a:gridCol>
                <a:gridCol w="417353">
                  <a:extLst>
                    <a:ext uri="{9D8B030D-6E8A-4147-A177-3AD203B41FA5}">
                      <a16:colId xmlns:a16="http://schemas.microsoft.com/office/drawing/2014/main" val="2338357515"/>
                    </a:ext>
                  </a:extLst>
                </a:gridCol>
                <a:gridCol w="417353">
                  <a:extLst>
                    <a:ext uri="{9D8B030D-6E8A-4147-A177-3AD203B41FA5}">
                      <a16:colId xmlns:a16="http://schemas.microsoft.com/office/drawing/2014/main" val="1867075697"/>
                    </a:ext>
                  </a:extLst>
                </a:gridCol>
                <a:gridCol w="417353">
                  <a:extLst>
                    <a:ext uri="{9D8B030D-6E8A-4147-A177-3AD203B41FA5}">
                      <a16:colId xmlns:a16="http://schemas.microsoft.com/office/drawing/2014/main" val="1061625516"/>
                    </a:ext>
                  </a:extLst>
                </a:gridCol>
                <a:gridCol w="417353">
                  <a:extLst>
                    <a:ext uri="{9D8B030D-6E8A-4147-A177-3AD203B41FA5}">
                      <a16:colId xmlns:a16="http://schemas.microsoft.com/office/drawing/2014/main" val="3267575368"/>
                    </a:ext>
                  </a:extLst>
                </a:gridCol>
                <a:gridCol w="417353">
                  <a:extLst>
                    <a:ext uri="{9D8B030D-6E8A-4147-A177-3AD203B41FA5}">
                      <a16:colId xmlns:a16="http://schemas.microsoft.com/office/drawing/2014/main" val="1284426413"/>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b="1"/>
                        <a:t>r1</a:t>
                      </a:r>
                    </a:p>
                  </a:txBody>
                  <a:tcPr anchor="ctr">
                    <a:solidFill>
                      <a:srgbClr val="7030A0"/>
                    </a:solidFill>
                  </a:tcPr>
                </a:tc>
                <a:tc>
                  <a:txBody>
                    <a:bodyPr/>
                    <a:lstStyle/>
                    <a:p>
                      <a:pPr algn="ctr"/>
                      <a:r>
                        <a:rPr lang="en-US" b="1"/>
                        <a:t>r2</a:t>
                      </a:r>
                    </a:p>
                  </a:txBody>
                  <a:tcPr anchor="ctr">
                    <a:solidFill>
                      <a:schemeClr val="bg1"/>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b="1"/>
                        <a:t>r1</a:t>
                      </a:r>
                    </a:p>
                  </a:txBody>
                  <a:tcPr anchor="ctr">
                    <a:solidFill>
                      <a:srgbClr val="7030A0"/>
                    </a:solidFill>
                  </a:tcPr>
                </a:tc>
                <a:tc>
                  <a:txBody>
                    <a:bodyPr/>
                    <a:lstStyle/>
                    <a:p>
                      <a:pPr algn="ctr"/>
                      <a:r>
                        <a:rPr lang="en-US" b="1"/>
                        <a:t>r2</a:t>
                      </a:r>
                    </a:p>
                  </a:txBody>
                  <a:tcPr anchor="ctr">
                    <a:solidFill>
                      <a:schemeClr val="bg1"/>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b="1"/>
                        <a:t>r2</a:t>
                      </a:r>
                    </a:p>
                  </a:txBody>
                  <a:tcPr anchor="ctr">
                    <a:solidFill>
                      <a:schemeClr val="bg1"/>
                    </a:solidFill>
                  </a:tcPr>
                </a:tc>
                <a:tc>
                  <a:txBody>
                    <a:bodyPr/>
                    <a:lstStyle/>
                    <a:p>
                      <a:pPr algn="ctr"/>
                      <a:r>
                        <a:rPr lang="en-US"/>
                        <a:t>2</a:t>
                      </a:r>
                    </a:p>
                  </a:txBody>
                  <a:tcPr anchor="ctr">
                    <a:solidFill>
                      <a:srgbClr val="92D050"/>
                    </a:solidFill>
                  </a:tcPr>
                </a:tc>
                <a:tc>
                  <a:txBody>
                    <a:bodyPr/>
                    <a:lstStyle/>
                    <a:p>
                      <a:pPr algn="ctr"/>
                      <a:r>
                        <a:rPr lang="en-US" b="1"/>
                        <a:t>r1</a:t>
                      </a:r>
                    </a:p>
                  </a:txBody>
                  <a:tcPr anchor="ctr">
                    <a:solidFill>
                      <a:srgbClr val="7030A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b="1"/>
                        <a:t>r1</a:t>
                      </a:r>
                    </a:p>
                  </a:txBody>
                  <a:tcPr anchor="ctr">
                    <a:solidFill>
                      <a:srgbClr val="7030A0"/>
                    </a:solidFill>
                  </a:tcPr>
                </a:tc>
                <a:tc>
                  <a:txBody>
                    <a:bodyPr/>
                    <a:lstStyle/>
                    <a:p>
                      <a:pPr algn="ctr"/>
                      <a:r>
                        <a:rPr lang="en-US"/>
                        <a:t>2</a:t>
                      </a:r>
                    </a:p>
                  </a:txBody>
                  <a:tcPr anchor="ctr">
                    <a:solidFill>
                      <a:srgbClr val="92D050"/>
                    </a:solidFill>
                  </a:tcPr>
                </a:tc>
                <a:tc>
                  <a:txBody>
                    <a:bodyPr/>
                    <a:lstStyle/>
                    <a:p>
                      <a:pPr algn="ctr"/>
                      <a:r>
                        <a:rPr lang="en-US" b="1"/>
                        <a:t>r2</a:t>
                      </a:r>
                    </a:p>
                  </a:txBody>
                  <a:tcPr anchor="ctr">
                    <a:solidFill>
                      <a:schemeClr val="bg1"/>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0</a:t>
                      </a:r>
                    </a:p>
                  </a:txBody>
                  <a:tcPr anchor="ctr">
                    <a:solidFill>
                      <a:srgbClr val="FFC000"/>
                    </a:solidFill>
                  </a:tcPr>
                </a:tc>
                <a:tc>
                  <a:txBody>
                    <a:bodyPr/>
                    <a:lstStyle/>
                    <a:p>
                      <a:pPr algn="ctr"/>
                      <a:r>
                        <a:rPr lang="en-US" b="1"/>
                        <a:t>r1</a:t>
                      </a:r>
                    </a:p>
                  </a:txBody>
                  <a:tcPr anchor="ctr">
                    <a:solidFill>
                      <a:srgbClr val="7030A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b="1"/>
                        <a:t>r2</a:t>
                      </a:r>
                    </a:p>
                  </a:txBody>
                  <a:tcPr anchor="ctr">
                    <a:solidFill>
                      <a:schemeClr val="bg1"/>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39" name="TextBox 38">
            <a:extLst>
              <a:ext uri="{FF2B5EF4-FFF2-40B4-BE49-F238E27FC236}">
                <a16:creationId xmlns:a16="http://schemas.microsoft.com/office/drawing/2014/main" id="{D7B81517-BFD5-1BC9-C250-A6ABB7837176}"/>
              </a:ext>
            </a:extLst>
          </p:cNvPr>
          <p:cNvSpPr txBox="1"/>
          <p:nvPr/>
        </p:nvSpPr>
        <p:spPr>
          <a:xfrm>
            <a:off x="8571867" y="3440073"/>
            <a:ext cx="990600" cy="369332"/>
          </a:xfrm>
          <a:prstGeom prst="rect">
            <a:avLst/>
          </a:prstGeom>
          <a:noFill/>
        </p:spPr>
        <p:txBody>
          <a:bodyPr wrap="square" rtlCol="0">
            <a:spAutoFit/>
          </a:bodyPr>
          <a:lstStyle/>
          <a:p>
            <a:pPr algn="ctr"/>
            <a:r>
              <a:rPr lang="en-US">
                <a:solidFill>
                  <a:schemeClr val="bg1"/>
                </a:solidFill>
              </a:rPr>
              <a:t>image2</a:t>
            </a:r>
          </a:p>
        </p:txBody>
      </p:sp>
      <p:cxnSp>
        <p:nvCxnSpPr>
          <p:cNvPr id="40" name="Straight Connector 39">
            <a:extLst>
              <a:ext uri="{FF2B5EF4-FFF2-40B4-BE49-F238E27FC236}">
                <a16:creationId xmlns:a16="http://schemas.microsoft.com/office/drawing/2014/main" id="{70EB4FFE-BB88-F8E9-7558-D4686171C008}"/>
              </a:ext>
            </a:extLst>
          </p:cNvPr>
          <p:cNvCxnSpPr/>
          <p:nvPr/>
        </p:nvCxnSpPr>
        <p:spPr>
          <a:xfrm>
            <a:off x="7162800" y="1417638"/>
            <a:ext cx="3810000" cy="21637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5856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209801" y="304800"/>
            <a:ext cx="777239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rgbClr val="66FFFF"/>
                </a:solidFill>
              </a:rPr>
              <a:t>Khôi phục kích thước ban đầu của ảnh</a:t>
            </a:r>
            <a:endParaRPr lang="en-US" sz="3200" kern="0" dirty="0">
              <a:solidFill>
                <a:srgbClr val="66FFFF"/>
              </a:solidFill>
            </a:endParaRPr>
          </a:p>
        </p:txBody>
      </p:sp>
      <p:graphicFrame>
        <p:nvGraphicFramePr>
          <p:cNvPr id="18" name="Table 17">
            <a:extLst>
              <a:ext uri="{FF2B5EF4-FFF2-40B4-BE49-F238E27FC236}">
                <a16:creationId xmlns:a16="http://schemas.microsoft.com/office/drawing/2014/main" id="{A05040AC-1B9B-F8F1-99BD-28F707BD9637}"/>
              </a:ext>
            </a:extLst>
          </p:cNvPr>
          <p:cNvGraphicFramePr>
            <a:graphicFrameLocks noGrp="1"/>
          </p:cNvGraphicFramePr>
          <p:nvPr>
            <p:extLst>
              <p:ext uri="{D42A27DB-BD31-4B8C-83A1-F6EECF244321}">
                <p14:modId xmlns:p14="http://schemas.microsoft.com/office/powerpoint/2010/main" val="3990448075"/>
              </p:ext>
            </p:extLst>
          </p:nvPr>
        </p:nvGraphicFramePr>
        <p:xfrm>
          <a:off x="4521200" y="3892310"/>
          <a:ext cx="381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2981683617"/>
                    </a:ext>
                  </a:extLst>
                </a:gridCol>
              </a:tblGrid>
              <a:tr h="369618">
                <a:tc>
                  <a:txBody>
                    <a:bodyPr/>
                    <a:lstStyle/>
                    <a:p>
                      <a:pPr algn="ctr"/>
                      <a:r>
                        <a:rPr lang="en-US"/>
                        <a:t>3</a:t>
                      </a:r>
                    </a:p>
                  </a:txBody>
                  <a:tcPr anchor="ctr">
                    <a:solidFill>
                      <a:srgbClr val="FFFF99"/>
                    </a:solidFill>
                  </a:tcPr>
                </a:tc>
                <a:extLst>
                  <a:ext uri="{0D108BD9-81ED-4DB2-BD59-A6C34878D82A}">
                    <a16:rowId xmlns:a16="http://schemas.microsoft.com/office/drawing/2014/main" val="303909370"/>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480960355"/>
                  </a:ext>
                </a:extLst>
              </a:tr>
              <a:tr h="369618">
                <a:tc>
                  <a:txBody>
                    <a:bodyPr/>
                    <a:lstStyle/>
                    <a:p>
                      <a:pPr algn="ctr"/>
                      <a:r>
                        <a:rPr lang="en-US"/>
                        <a:t>2</a:t>
                      </a:r>
                    </a:p>
                  </a:txBody>
                  <a:tcPr anchor="ctr">
                    <a:solidFill>
                      <a:srgbClr val="FFFF99"/>
                    </a:solidFill>
                  </a:tcPr>
                </a:tc>
                <a:extLst>
                  <a:ext uri="{0D108BD9-81ED-4DB2-BD59-A6C34878D82A}">
                    <a16:rowId xmlns:a16="http://schemas.microsoft.com/office/drawing/2014/main" val="3381783621"/>
                  </a:ext>
                </a:extLst>
              </a:tr>
              <a:tr h="369618">
                <a:tc>
                  <a:txBody>
                    <a:bodyPr/>
                    <a:lstStyle/>
                    <a:p>
                      <a:pPr algn="ctr"/>
                      <a:r>
                        <a:rPr lang="en-US"/>
                        <a:t>1</a:t>
                      </a:r>
                    </a:p>
                  </a:txBody>
                  <a:tcPr anchor="ctr">
                    <a:solidFill>
                      <a:srgbClr val="FFFF99"/>
                    </a:solidFill>
                  </a:tcPr>
                </a:tc>
                <a:extLst>
                  <a:ext uri="{0D108BD9-81ED-4DB2-BD59-A6C34878D82A}">
                    <a16:rowId xmlns:a16="http://schemas.microsoft.com/office/drawing/2014/main" val="3384600697"/>
                  </a:ext>
                </a:extLst>
              </a:tr>
              <a:tr h="369618">
                <a:tc>
                  <a:txBody>
                    <a:bodyPr/>
                    <a:lstStyle/>
                    <a:p>
                      <a:pPr algn="ctr"/>
                      <a:r>
                        <a:rPr lang="en-US"/>
                        <a:t>0</a:t>
                      </a:r>
                    </a:p>
                  </a:txBody>
                  <a:tcPr anchor="ctr">
                    <a:solidFill>
                      <a:srgbClr val="FFFF99"/>
                    </a:solidFill>
                  </a:tcPr>
                </a:tc>
                <a:extLst>
                  <a:ext uri="{0D108BD9-81ED-4DB2-BD59-A6C34878D82A}">
                    <a16:rowId xmlns:a16="http://schemas.microsoft.com/office/drawing/2014/main" val="4061192708"/>
                  </a:ext>
                </a:extLst>
              </a:tr>
            </a:tbl>
          </a:graphicData>
        </a:graphic>
      </p:graphicFrame>
      <p:sp>
        <p:nvSpPr>
          <p:cNvPr id="19" name="TextBox 18">
            <a:extLst>
              <a:ext uri="{FF2B5EF4-FFF2-40B4-BE49-F238E27FC236}">
                <a16:creationId xmlns:a16="http://schemas.microsoft.com/office/drawing/2014/main" id="{EAB52F50-4AC5-56AC-F304-F694581B33DB}"/>
              </a:ext>
            </a:extLst>
          </p:cNvPr>
          <p:cNvSpPr txBox="1"/>
          <p:nvPr/>
        </p:nvSpPr>
        <p:spPr>
          <a:xfrm>
            <a:off x="4216400" y="5740400"/>
            <a:ext cx="990600" cy="369332"/>
          </a:xfrm>
          <a:prstGeom prst="rect">
            <a:avLst/>
          </a:prstGeom>
          <a:noFill/>
        </p:spPr>
        <p:txBody>
          <a:bodyPr wrap="square" rtlCol="0">
            <a:spAutoFit/>
          </a:bodyPr>
          <a:lstStyle/>
          <a:p>
            <a:pPr algn="ctr"/>
            <a:r>
              <a:rPr lang="en-US">
                <a:solidFill>
                  <a:schemeClr val="bg1"/>
                </a:solidFill>
              </a:rPr>
              <a:t>record1</a:t>
            </a:r>
          </a:p>
        </p:txBody>
      </p:sp>
      <p:graphicFrame>
        <p:nvGraphicFramePr>
          <p:cNvPr id="20" name="Table 19">
            <a:extLst>
              <a:ext uri="{FF2B5EF4-FFF2-40B4-BE49-F238E27FC236}">
                <a16:creationId xmlns:a16="http://schemas.microsoft.com/office/drawing/2014/main" id="{D31BDF0E-CDFF-4275-BD75-8E3CDDD48829}"/>
              </a:ext>
            </a:extLst>
          </p:cNvPr>
          <p:cNvGraphicFramePr>
            <a:graphicFrameLocks noGrp="1"/>
          </p:cNvGraphicFramePr>
          <p:nvPr>
            <p:extLst>
              <p:ext uri="{D42A27DB-BD31-4B8C-83A1-F6EECF244321}">
                <p14:modId xmlns:p14="http://schemas.microsoft.com/office/powerpoint/2010/main" val="3803317013"/>
              </p:ext>
            </p:extLst>
          </p:nvPr>
        </p:nvGraphicFramePr>
        <p:xfrm>
          <a:off x="5511800" y="3892310"/>
          <a:ext cx="373380" cy="1848090"/>
        </p:xfrm>
        <a:graphic>
          <a:graphicData uri="http://schemas.openxmlformats.org/drawingml/2006/table">
            <a:tbl>
              <a:tblPr firstRow="1" bandRow="1">
                <a:tableStyleId>{5940675A-B579-460E-94D1-54222C63F5DA}</a:tableStyleId>
              </a:tblPr>
              <a:tblGrid>
                <a:gridCol w="373380">
                  <a:extLst>
                    <a:ext uri="{9D8B030D-6E8A-4147-A177-3AD203B41FA5}">
                      <a16:colId xmlns:a16="http://schemas.microsoft.com/office/drawing/2014/main" val="2981683617"/>
                    </a:ext>
                  </a:extLst>
                </a:gridCol>
              </a:tblGrid>
              <a:tr h="369618">
                <a:tc>
                  <a:txBody>
                    <a:bodyPr/>
                    <a:lstStyle/>
                    <a:p>
                      <a:pPr algn="ctr"/>
                      <a:r>
                        <a:rPr lang="en-US"/>
                        <a:t>3</a:t>
                      </a:r>
                    </a:p>
                  </a:txBody>
                  <a:tcPr anchor="ctr">
                    <a:solidFill>
                      <a:srgbClr val="00B050"/>
                    </a:solidFill>
                  </a:tcPr>
                </a:tc>
                <a:extLst>
                  <a:ext uri="{0D108BD9-81ED-4DB2-BD59-A6C34878D82A}">
                    <a16:rowId xmlns:a16="http://schemas.microsoft.com/office/drawing/2014/main" val="303909370"/>
                  </a:ext>
                </a:extLst>
              </a:tr>
              <a:tr h="369618">
                <a:tc>
                  <a:txBody>
                    <a:bodyPr/>
                    <a:lstStyle/>
                    <a:p>
                      <a:pPr algn="ctr"/>
                      <a:r>
                        <a:rPr lang="en-US"/>
                        <a:t>2</a:t>
                      </a:r>
                    </a:p>
                  </a:txBody>
                  <a:tcPr anchor="ctr">
                    <a:solidFill>
                      <a:srgbClr val="92D050"/>
                    </a:solidFill>
                  </a:tcPr>
                </a:tc>
                <a:extLst>
                  <a:ext uri="{0D108BD9-81ED-4DB2-BD59-A6C34878D82A}">
                    <a16:rowId xmlns:a16="http://schemas.microsoft.com/office/drawing/2014/main" val="3480960355"/>
                  </a:ext>
                </a:extLst>
              </a:tr>
              <a:tr h="369618">
                <a:tc>
                  <a:txBody>
                    <a:bodyPr/>
                    <a:lstStyle/>
                    <a:p>
                      <a:pPr algn="ctr"/>
                      <a:r>
                        <a:rPr lang="en-US"/>
                        <a:t>2</a:t>
                      </a:r>
                    </a:p>
                  </a:txBody>
                  <a:tcPr anchor="ctr">
                    <a:solidFill>
                      <a:srgbClr val="92D050"/>
                    </a:solidFill>
                  </a:tcPr>
                </a:tc>
                <a:extLst>
                  <a:ext uri="{0D108BD9-81ED-4DB2-BD59-A6C34878D82A}">
                    <a16:rowId xmlns:a16="http://schemas.microsoft.com/office/drawing/2014/main" val="3381783621"/>
                  </a:ext>
                </a:extLst>
              </a:tr>
              <a:tr h="369618">
                <a:tc>
                  <a:txBody>
                    <a:bodyPr/>
                    <a:lstStyle/>
                    <a:p>
                      <a:pPr algn="ctr"/>
                      <a:r>
                        <a:rPr lang="en-US"/>
                        <a:t>1</a:t>
                      </a:r>
                    </a:p>
                  </a:txBody>
                  <a:tcPr anchor="ctr">
                    <a:solidFill>
                      <a:srgbClr val="FFFF00"/>
                    </a:solidFill>
                  </a:tcPr>
                </a:tc>
                <a:extLst>
                  <a:ext uri="{0D108BD9-81ED-4DB2-BD59-A6C34878D82A}">
                    <a16:rowId xmlns:a16="http://schemas.microsoft.com/office/drawing/2014/main" val="3384600697"/>
                  </a:ext>
                </a:extLst>
              </a:tr>
              <a:tr h="369618">
                <a:tc>
                  <a:txBody>
                    <a:bodyPr/>
                    <a:lstStyle/>
                    <a:p>
                      <a:pPr algn="ctr"/>
                      <a:r>
                        <a:rPr lang="en-US"/>
                        <a:t>0</a:t>
                      </a:r>
                    </a:p>
                  </a:txBody>
                  <a:tcPr anchor="ctr">
                    <a:solidFill>
                      <a:srgbClr val="FFC000"/>
                    </a:solidFill>
                  </a:tcPr>
                </a:tc>
                <a:extLst>
                  <a:ext uri="{0D108BD9-81ED-4DB2-BD59-A6C34878D82A}">
                    <a16:rowId xmlns:a16="http://schemas.microsoft.com/office/drawing/2014/main" val="4061192708"/>
                  </a:ext>
                </a:extLst>
              </a:tr>
            </a:tbl>
          </a:graphicData>
        </a:graphic>
      </p:graphicFrame>
      <p:sp>
        <p:nvSpPr>
          <p:cNvPr id="21" name="TextBox 20">
            <a:extLst>
              <a:ext uri="{FF2B5EF4-FFF2-40B4-BE49-F238E27FC236}">
                <a16:creationId xmlns:a16="http://schemas.microsoft.com/office/drawing/2014/main" id="{FE62F601-51F0-E775-4C25-2B6578FBABBE}"/>
              </a:ext>
            </a:extLst>
          </p:cNvPr>
          <p:cNvSpPr txBox="1"/>
          <p:nvPr/>
        </p:nvSpPr>
        <p:spPr>
          <a:xfrm>
            <a:off x="5207000" y="5740400"/>
            <a:ext cx="990600" cy="369332"/>
          </a:xfrm>
          <a:prstGeom prst="rect">
            <a:avLst/>
          </a:prstGeom>
          <a:noFill/>
        </p:spPr>
        <p:txBody>
          <a:bodyPr wrap="square" rtlCol="0">
            <a:spAutoFit/>
          </a:bodyPr>
          <a:lstStyle/>
          <a:p>
            <a:pPr algn="ctr"/>
            <a:r>
              <a:rPr lang="en-US">
                <a:solidFill>
                  <a:schemeClr val="bg1"/>
                </a:solidFill>
              </a:rPr>
              <a:t>value</a:t>
            </a:r>
          </a:p>
        </p:txBody>
      </p:sp>
      <p:graphicFrame>
        <p:nvGraphicFramePr>
          <p:cNvPr id="22" name="Table 21">
            <a:extLst>
              <a:ext uri="{FF2B5EF4-FFF2-40B4-BE49-F238E27FC236}">
                <a16:creationId xmlns:a16="http://schemas.microsoft.com/office/drawing/2014/main" id="{C7604E16-81A8-B089-5CD3-CA3F63469F51}"/>
              </a:ext>
            </a:extLst>
          </p:cNvPr>
          <p:cNvGraphicFramePr>
            <a:graphicFrameLocks noGrp="1"/>
          </p:cNvGraphicFramePr>
          <p:nvPr>
            <p:extLst>
              <p:ext uri="{D42A27DB-BD31-4B8C-83A1-F6EECF244321}">
                <p14:modId xmlns:p14="http://schemas.microsoft.com/office/powerpoint/2010/main" val="3121401846"/>
              </p:ext>
            </p:extLst>
          </p:nvPr>
        </p:nvGraphicFramePr>
        <p:xfrm>
          <a:off x="8124188" y="3892310"/>
          <a:ext cx="381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2981683617"/>
                    </a:ext>
                  </a:extLst>
                </a:gridCol>
              </a:tblGrid>
              <a:tr h="369618">
                <a:tc>
                  <a:txBody>
                    <a:bodyPr/>
                    <a:lstStyle/>
                    <a:p>
                      <a:pPr algn="ctr"/>
                      <a:r>
                        <a:rPr lang="en-US" b="0">
                          <a:solidFill>
                            <a:srgbClr val="FF0000"/>
                          </a:solidFill>
                        </a:rPr>
                        <a:t>5</a:t>
                      </a:r>
                    </a:p>
                  </a:txBody>
                  <a:tcPr anchor="ctr">
                    <a:solidFill>
                      <a:srgbClr val="FFFF99"/>
                    </a:solidFill>
                  </a:tcPr>
                </a:tc>
                <a:extLst>
                  <a:ext uri="{0D108BD9-81ED-4DB2-BD59-A6C34878D82A}">
                    <a16:rowId xmlns:a16="http://schemas.microsoft.com/office/drawing/2014/main" val="303909370"/>
                  </a:ext>
                </a:extLst>
              </a:tr>
              <a:tr h="369618">
                <a:tc>
                  <a:txBody>
                    <a:bodyPr/>
                    <a:lstStyle/>
                    <a:p>
                      <a:pPr algn="ctr"/>
                      <a:r>
                        <a:rPr lang="en-US" b="0">
                          <a:solidFill>
                            <a:srgbClr val="FF0000"/>
                          </a:solidFill>
                        </a:rPr>
                        <a:t>4</a:t>
                      </a:r>
                    </a:p>
                  </a:txBody>
                  <a:tcPr anchor="ctr">
                    <a:solidFill>
                      <a:srgbClr val="FFFF99"/>
                    </a:solidFill>
                  </a:tcPr>
                </a:tc>
                <a:extLst>
                  <a:ext uri="{0D108BD9-81ED-4DB2-BD59-A6C34878D82A}">
                    <a16:rowId xmlns:a16="http://schemas.microsoft.com/office/drawing/2014/main" val="3480960355"/>
                  </a:ext>
                </a:extLst>
              </a:tr>
              <a:tr h="369618">
                <a:tc>
                  <a:txBody>
                    <a:bodyPr/>
                    <a:lstStyle/>
                    <a:p>
                      <a:pPr algn="ctr"/>
                      <a:r>
                        <a:rPr lang="en-US"/>
                        <a:t>1</a:t>
                      </a:r>
                    </a:p>
                  </a:txBody>
                  <a:tcPr anchor="ctr">
                    <a:solidFill>
                      <a:srgbClr val="FFFF99"/>
                    </a:solidFill>
                  </a:tcPr>
                </a:tc>
                <a:extLst>
                  <a:ext uri="{0D108BD9-81ED-4DB2-BD59-A6C34878D82A}">
                    <a16:rowId xmlns:a16="http://schemas.microsoft.com/office/drawing/2014/main" val="3381783621"/>
                  </a:ext>
                </a:extLst>
              </a:tr>
              <a:tr h="369618">
                <a:tc>
                  <a:txBody>
                    <a:bodyPr/>
                    <a:lstStyle/>
                    <a:p>
                      <a:pPr algn="ctr"/>
                      <a:r>
                        <a:rPr lang="en-US">
                          <a:solidFill>
                            <a:srgbClr val="FF0000"/>
                          </a:solidFill>
                        </a:rPr>
                        <a:t>4</a:t>
                      </a:r>
                    </a:p>
                  </a:txBody>
                  <a:tcPr anchor="ctr">
                    <a:solidFill>
                      <a:srgbClr val="FFFF99"/>
                    </a:solidFill>
                  </a:tcPr>
                </a:tc>
                <a:extLst>
                  <a:ext uri="{0D108BD9-81ED-4DB2-BD59-A6C34878D82A}">
                    <a16:rowId xmlns:a16="http://schemas.microsoft.com/office/drawing/2014/main" val="3384600697"/>
                  </a:ext>
                </a:extLst>
              </a:tr>
              <a:tr h="369618">
                <a:tc>
                  <a:txBody>
                    <a:bodyPr/>
                    <a:lstStyle/>
                    <a:p>
                      <a:pPr algn="ctr"/>
                      <a:r>
                        <a:rPr lang="en-US">
                          <a:solidFill>
                            <a:srgbClr val="FF0000"/>
                          </a:solidFill>
                        </a:rPr>
                        <a:t>5</a:t>
                      </a:r>
                    </a:p>
                  </a:txBody>
                  <a:tcPr anchor="ctr">
                    <a:solidFill>
                      <a:srgbClr val="FFFF99"/>
                    </a:solidFill>
                  </a:tcPr>
                </a:tc>
                <a:extLst>
                  <a:ext uri="{0D108BD9-81ED-4DB2-BD59-A6C34878D82A}">
                    <a16:rowId xmlns:a16="http://schemas.microsoft.com/office/drawing/2014/main" val="4061192708"/>
                  </a:ext>
                </a:extLst>
              </a:tr>
            </a:tbl>
          </a:graphicData>
        </a:graphic>
      </p:graphicFrame>
      <p:sp>
        <p:nvSpPr>
          <p:cNvPr id="23" name="TextBox 22">
            <a:extLst>
              <a:ext uri="{FF2B5EF4-FFF2-40B4-BE49-F238E27FC236}">
                <a16:creationId xmlns:a16="http://schemas.microsoft.com/office/drawing/2014/main" id="{B69FFB55-5A24-317D-D643-0119A98EEEE4}"/>
              </a:ext>
            </a:extLst>
          </p:cNvPr>
          <p:cNvSpPr txBox="1"/>
          <p:nvPr/>
        </p:nvSpPr>
        <p:spPr>
          <a:xfrm>
            <a:off x="7819388" y="5740400"/>
            <a:ext cx="990600" cy="369332"/>
          </a:xfrm>
          <a:prstGeom prst="rect">
            <a:avLst/>
          </a:prstGeom>
          <a:noFill/>
        </p:spPr>
        <p:txBody>
          <a:bodyPr wrap="square" rtlCol="0">
            <a:spAutoFit/>
          </a:bodyPr>
          <a:lstStyle/>
          <a:p>
            <a:pPr algn="ctr"/>
            <a:r>
              <a:rPr lang="en-US">
                <a:solidFill>
                  <a:schemeClr val="bg1"/>
                </a:solidFill>
              </a:rPr>
              <a:t>record2</a:t>
            </a:r>
          </a:p>
        </p:txBody>
      </p:sp>
      <p:graphicFrame>
        <p:nvGraphicFramePr>
          <p:cNvPr id="24" name="Table 23">
            <a:extLst>
              <a:ext uri="{FF2B5EF4-FFF2-40B4-BE49-F238E27FC236}">
                <a16:creationId xmlns:a16="http://schemas.microsoft.com/office/drawing/2014/main" id="{3FCCA29D-9D8C-CC6C-FB2D-3A6C40CD782A}"/>
              </a:ext>
            </a:extLst>
          </p:cNvPr>
          <p:cNvGraphicFramePr>
            <a:graphicFrameLocks noGrp="1"/>
          </p:cNvGraphicFramePr>
          <p:nvPr>
            <p:extLst>
              <p:ext uri="{D42A27DB-BD31-4B8C-83A1-F6EECF244321}">
                <p14:modId xmlns:p14="http://schemas.microsoft.com/office/powerpoint/2010/main" val="3657015955"/>
              </p:ext>
            </p:extLst>
          </p:nvPr>
        </p:nvGraphicFramePr>
        <p:xfrm>
          <a:off x="9114788" y="3892310"/>
          <a:ext cx="373380" cy="1848090"/>
        </p:xfrm>
        <a:graphic>
          <a:graphicData uri="http://schemas.openxmlformats.org/drawingml/2006/table">
            <a:tbl>
              <a:tblPr firstRow="1" bandRow="1">
                <a:tableStyleId>{5940675A-B579-460E-94D1-54222C63F5DA}</a:tableStyleId>
              </a:tblPr>
              <a:tblGrid>
                <a:gridCol w="373380">
                  <a:extLst>
                    <a:ext uri="{9D8B030D-6E8A-4147-A177-3AD203B41FA5}">
                      <a16:colId xmlns:a16="http://schemas.microsoft.com/office/drawing/2014/main" val="2981683617"/>
                    </a:ext>
                  </a:extLst>
                </a:gridCol>
              </a:tblGrid>
              <a:tr h="369618">
                <a:tc>
                  <a:txBody>
                    <a:bodyPr/>
                    <a:lstStyle/>
                    <a:p>
                      <a:pPr algn="ctr"/>
                      <a:r>
                        <a:rPr lang="en-US"/>
                        <a:t>4</a:t>
                      </a:r>
                    </a:p>
                  </a:txBody>
                  <a:tcPr anchor="ctr">
                    <a:solidFill>
                      <a:srgbClr val="00B0F0"/>
                    </a:solidFill>
                  </a:tcPr>
                </a:tc>
                <a:extLst>
                  <a:ext uri="{0D108BD9-81ED-4DB2-BD59-A6C34878D82A}">
                    <a16:rowId xmlns:a16="http://schemas.microsoft.com/office/drawing/2014/main" val="303909370"/>
                  </a:ext>
                </a:extLst>
              </a:tr>
              <a:tr h="369618">
                <a:tc>
                  <a:txBody>
                    <a:bodyPr/>
                    <a:lstStyle/>
                    <a:p>
                      <a:pPr algn="ctr"/>
                      <a:r>
                        <a:rPr lang="en-US"/>
                        <a:t>3</a:t>
                      </a:r>
                    </a:p>
                  </a:txBody>
                  <a:tcPr anchor="ctr">
                    <a:solidFill>
                      <a:srgbClr val="00B050"/>
                    </a:solidFill>
                  </a:tcPr>
                </a:tc>
                <a:extLst>
                  <a:ext uri="{0D108BD9-81ED-4DB2-BD59-A6C34878D82A}">
                    <a16:rowId xmlns:a16="http://schemas.microsoft.com/office/drawing/2014/main" val="3480960355"/>
                  </a:ext>
                </a:extLst>
              </a:tr>
              <a:tr h="369618">
                <a:tc>
                  <a:txBody>
                    <a:bodyPr/>
                    <a:lstStyle/>
                    <a:p>
                      <a:pPr algn="ctr"/>
                      <a:r>
                        <a:rPr lang="en-US"/>
                        <a:t>1</a:t>
                      </a:r>
                    </a:p>
                  </a:txBody>
                  <a:tcPr anchor="ctr">
                    <a:solidFill>
                      <a:srgbClr val="FFFF00"/>
                    </a:solidFill>
                  </a:tcPr>
                </a:tc>
                <a:extLst>
                  <a:ext uri="{0D108BD9-81ED-4DB2-BD59-A6C34878D82A}">
                    <a16:rowId xmlns:a16="http://schemas.microsoft.com/office/drawing/2014/main" val="3381783621"/>
                  </a:ext>
                </a:extLst>
              </a:tr>
              <a:tr h="369618">
                <a:tc>
                  <a:txBody>
                    <a:bodyPr/>
                    <a:lstStyle/>
                    <a:p>
                      <a:pPr algn="ctr"/>
                      <a:r>
                        <a:rPr lang="en-US"/>
                        <a:t>3</a:t>
                      </a:r>
                    </a:p>
                  </a:txBody>
                  <a:tcPr anchor="ctr">
                    <a:solidFill>
                      <a:srgbClr val="00B050"/>
                    </a:solidFill>
                  </a:tcPr>
                </a:tc>
                <a:extLst>
                  <a:ext uri="{0D108BD9-81ED-4DB2-BD59-A6C34878D82A}">
                    <a16:rowId xmlns:a16="http://schemas.microsoft.com/office/drawing/2014/main" val="3384600697"/>
                  </a:ext>
                </a:extLst>
              </a:tr>
              <a:tr h="369618">
                <a:tc>
                  <a:txBody>
                    <a:bodyPr/>
                    <a:lstStyle/>
                    <a:p>
                      <a:pPr algn="ctr"/>
                      <a:r>
                        <a:rPr lang="en-US"/>
                        <a:t>4</a:t>
                      </a:r>
                    </a:p>
                  </a:txBody>
                  <a:tcPr anchor="ctr">
                    <a:solidFill>
                      <a:srgbClr val="00B0F0"/>
                    </a:solidFill>
                  </a:tcPr>
                </a:tc>
                <a:extLst>
                  <a:ext uri="{0D108BD9-81ED-4DB2-BD59-A6C34878D82A}">
                    <a16:rowId xmlns:a16="http://schemas.microsoft.com/office/drawing/2014/main" val="4061192708"/>
                  </a:ext>
                </a:extLst>
              </a:tr>
            </a:tbl>
          </a:graphicData>
        </a:graphic>
      </p:graphicFrame>
      <p:sp>
        <p:nvSpPr>
          <p:cNvPr id="41" name="TextBox 40">
            <a:extLst>
              <a:ext uri="{FF2B5EF4-FFF2-40B4-BE49-F238E27FC236}">
                <a16:creationId xmlns:a16="http://schemas.microsoft.com/office/drawing/2014/main" id="{023893C1-002A-0692-6D55-CAE12715F9FD}"/>
              </a:ext>
            </a:extLst>
          </p:cNvPr>
          <p:cNvSpPr txBox="1"/>
          <p:nvPr/>
        </p:nvSpPr>
        <p:spPr>
          <a:xfrm>
            <a:off x="8809988" y="5740400"/>
            <a:ext cx="990600" cy="369332"/>
          </a:xfrm>
          <a:prstGeom prst="rect">
            <a:avLst/>
          </a:prstGeom>
          <a:noFill/>
        </p:spPr>
        <p:txBody>
          <a:bodyPr wrap="square" rtlCol="0">
            <a:spAutoFit/>
          </a:bodyPr>
          <a:lstStyle/>
          <a:p>
            <a:pPr algn="ctr"/>
            <a:r>
              <a:rPr lang="en-US">
                <a:solidFill>
                  <a:schemeClr val="bg1"/>
                </a:solidFill>
              </a:rPr>
              <a:t>value</a:t>
            </a:r>
          </a:p>
        </p:txBody>
      </p:sp>
      <p:graphicFrame>
        <p:nvGraphicFramePr>
          <p:cNvPr id="42" name="Table 41">
            <a:extLst>
              <a:ext uri="{FF2B5EF4-FFF2-40B4-BE49-F238E27FC236}">
                <a16:creationId xmlns:a16="http://schemas.microsoft.com/office/drawing/2014/main" id="{4A0871B2-4CAF-82CF-7B21-D4D243758313}"/>
              </a:ext>
            </a:extLst>
          </p:cNvPr>
          <p:cNvGraphicFramePr>
            <a:graphicFrameLocks noGrp="1"/>
          </p:cNvGraphicFramePr>
          <p:nvPr>
            <p:extLst>
              <p:ext uri="{D42A27DB-BD31-4B8C-83A1-F6EECF244321}">
                <p14:modId xmlns:p14="http://schemas.microsoft.com/office/powerpoint/2010/main" val="3732972643"/>
              </p:ext>
            </p:extLst>
          </p:nvPr>
        </p:nvGraphicFramePr>
        <p:xfrm>
          <a:off x="693420" y="1580910"/>
          <a:ext cx="2286000" cy="184809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69325141"/>
                    </a:ext>
                  </a:extLst>
                </a:gridCol>
                <a:gridCol w="381000">
                  <a:extLst>
                    <a:ext uri="{9D8B030D-6E8A-4147-A177-3AD203B41FA5}">
                      <a16:colId xmlns:a16="http://schemas.microsoft.com/office/drawing/2014/main" val="2895942486"/>
                    </a:ext>
                  </a:extLst>
                </a:gridCol>
                <a:gridCol w="381000">
                  <a:extLst>
                    <a:ext uri="{9D8B030D-6E8A-4147-A177-3AD203B41FA5}">
                      <a16:colId xmlns:a16="http://schemas.microsoft.com/office/drawing/2014/main" val="2263990704"/>
                    </a:ext>
                  </a:extLst>
                </a:gridCol>
                <a:gridCol w="381000">
                  <a:extLst>
                    <a:ext uri="{9D8B030D-6E8A-4147-A177-3AD203B41FA5}">
                      <a16:colId xmlns:a16="http://schemas.microsoft.com/office/drawing/2014/main" val="2338357515"/>
                    </a:ext>
                  </a:extLst>
                </a:gridCol>
                <a:gridCol w="381000">
                  <a:extLst>
                    <a:ext uri="{9D8B030D-6E8A-4147-A177-3AD203B41FA5}">
                      <a16:colId xmlns:a16="http://schemas.microsoft.com/office/drawing/2014/main" val="1867075697"/>
                    </a:ext>
                  </a:extLst>
                </a:gridCol>
                <a:gridCol w="381000">
                  <a:extLst>
                    <a:ext uri="{9D8B030D-6E8A-4147-A177-3AD203B41FA5}">
                      <a16:colId xmlns:a16="http://schemas.microsoft.com/office/drawing/2014/main" val="3267575368"/>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43" name="TextBox 42">
            <a:extLst>
              <a:ext uri="{FF2B5EF4-FFF2-40B4-BE49-F238E27FC236}">
                <a16:creationId xmlns:a16="http://schemas.microsoft.com/office/drawing/2014/main" id="{E1F73AF9-E95E-ADDB-F186-DDEC0D125153}"/>
              </a:ext>
            </a:extLst>
          </p:cNvPr>
          <p:cNvSpPr txBox="1"/>
          <p:nvPr/>
        </p:nvSpPr>
        <p:spPr>
          <a:xfrm>
            <a:off x="1341120" y="3429000"/>
            <a:ext cx="990600" cy="369332"/>
          </a:xfrm>
          <a:prstGeom prst="rect">
            <a:avLst/>
          </a:prstGeom>
          <a:noFill/>
        </p:spPr>
        <p:txBody>
          <a:bodyPr wrap="square" rtlCol="0">
            <a:spAutoFit/>
          </a:bodyPr>
          <a:lstStyle/>
          <a:p>
            <a:pPr algn="ctr"/>
            <a:r>
              <a:rPr lang="en-US">
                <a:solidFill>
                  <a:schemeClr val="bg1"/>
                </a:solidFill>
              </a:rPr>
              <a:t>image</a:t>
            </a:r>
          </a:p>
        </p:txBody>
      </p:sp>
      <p:graphicFrame>
        <p:nvGraphicFramePr>
          <p:cNvPr id="44" name="Table 43">
            <a:extLst>
              <a:ext uri="{FF2B5EF4-FFF2-40B4-BE49-F238E27FC236}">
                <a16:creationId xmlns:a16="http://schemas.microsoft.com/office/drawing/2014/main" id="{7AEA6D1C-7331-9726-D437-8178EAC6989E}"/>
              </a:ext>
            </a:extLst>
          </p:cNvPr>
          <p:cNvGraphicFramePr>
            <a:graphicFrameLocks noGrp="1"/>
          </p:cNvGraphicFramePr>
          <p:nvPr>
            <p:extLst>
              <p:ext uri="{D42A27DB-BD31-4B8C-83A1-F6EECF244321}">
                <p14:modId xmlns:p14="http://schemas.microsoft.com/office/powerpoint/2010/main" val="3560480011"/>
              </p:ext>
            </p:extLst>
          </p:nvPr>
        </p:nvGraphicFramePr>
        <p:xfrm>
          <a:off x="3519175" y="1580910"/>
          <a:ext cx="3338825" cy="1848090"/>
        </p:xfrm>
        <a:graphic>
          <a:graphicData uri="http://schemas.openxmlformats.org/drawingml/2006/table">
            <a:tbl>
              <a:tblPr firstRow="1" bandRow="1">
                <a:tableStyleId>{5940675A-B579-460E-94D1-54222C63F5DA}</a:tableStyleId>
              </a:tblPr>
              <a:tblGrid>
                <a:gridCol w="476975">
                  <a:extLst>
                    <a:ext uri="{9D8B030D-6E8A-4147-A177-3AD203B41FA5}">
                      <a16:colId xmlns:a16="http://schemas.microsoft.com/office/drawing/2014/main" val="4069325141"/>
                    </a:ext>
                  </a:extLst>
                </a:gridCol>
                <a:gridCol w="476975">
                  <a:extLst>
                    <a:ext uri="{9D8B030D-6E8A-4147-A177-3AD203B41FA5}">
                      <a16:colId xmlns:a16="http://schemas.microsoft.com/office/drawing/2014/main" val="2895942486"/>
                    </a:ext>
                  </a:extLst>
                </a:gridCol>
                <a:gridCol w="476975">
                  <a:extLst>
                    <a:ext uri="{9D8B030D-6E8A-4147-A177-3AD203B41FA5}">
                      <a16:colId xmlns:a16="http://schemas.microsoft.com/office/drawing/2014/main" val="2263990704"/>
                    </a:ext>
                  </a:extLst>
                </a:gridCol>
                <a:gridCol w="476975">
                  <a:extLst>
                    <a:ext uri="{9D8B030D-6E8A-4147-A177-3AD203B41FA5}">
                      <a16:colId xmlns:a16="http://schemas.microsoft.com/office/drawing/2014/main" val="2338357515"/>
                    </a:ext>
                  </a:extLst>
                </a:gridCol>
                <a:gridCol w="476975">
                  <a:extLst>
                    <a:ext uri="{9D8B030D-6E8A-4147-A177-3AD203B41FA5}">
                      <a16:colId xmlns:a16="http://schemas.microsoft.com/office/drawing/2014/main" val="1867075697"/>
                    </a:ext>
                  </a:extLst>
                </a:gridCol>
                <a:gridCol w="476975">
                  <a:extLst>
                    <a:ext uri="{9D8B030D-6E8A-4147-A177-3AD203B41FA5}">
                      <a16:colId xmlns:a16="http://schemas.microsoft.com/office/drawing/2014/main" val="3267575368"/>
                    </a:ext>
                  </a:extLst>
                </a:gridCol>
                <a:gridCol w="476975">
                  <a:extLst>
                    <a:ext uri="{9D8B030D-6E8A-4147-A177-3AD203B41FA5}">
                      <a16:colId xmlns:a16="http://schemas.microsoft.com/office/drawing/2014/main" val="1284426413"/>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b="1"/>
                        <a:t>r1</a:t>
                      </a:r>
                    </a:p>
                  </a:txBody>
                  <a:tcPr anchor="ctr">
                    <a:solidFill>
                      <a:srgbClr val="7030A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b="1"/>
                        <a:t>r1</a:t>
                      </a:r>
                    </a:p>
                  </a:txBody>
                  <a:tcPr anchor="ctr">
                    <a:solidFill>
                      <a:srgbClr val="7030A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b="1"/>
                        <a:t>r1</a:t>
                      </a:r>
                    </a:p>
                  </a:txBody>
                  <a:tcPr anchor="ctr">
                    <a:solidFill>
                      <a:srgbClr val="7030A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b="1"/>
                        <a:t>r1</a:t>
                      </a:r>
                    </a:p>
                  </a:txBody>
                  <a:tcPr anchor="ctr">
                    <a:solidFill>
                      <a:srgbClr val="7030A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0</a:t>
                      </a:r>
                    </a:p>
                  </a:txBody>
                  <a:tcPr anchor="ctr">
                    <a:solidFill>
                      <a:srgbClr val="FFC000"/>
                    </a:solidFill>
                  </a:tcPr>
                </a:tc>
                <a:tc>
                  <a:txBody>
                    <a:bodyPr/>
                    <a:lstStyle/>
                    <a:p>
                      <a:pPr algn="ctr"/>
                      <a:r>
                        <a:rPr lang="en-US" b="1"/>
                        <a:t>r1</a:t>
                      </a:r>
                    </a:p>
                  </a:txBody>
                  <a:tcPr anchor="ctr">
                    <a:solidFill>
                      <a:srgbClr val="7030A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45" name="TextBox 44">
            <a:extLst>
              <a:ext uri="{FF2B5EF4-FFF2-40B4-BE49-F238E27FC236}">
                <a16:creationId xmlns:a16="http://schemas.microsoft.com/office/drawing/2014/main" id="{9B8D66DD-43DC-3E87-DC42-A93BA8C8DA9F}"/>
              </a:ext>
            </a:extLst>
          </p:cNvPr>
          <p:cNvSpPr txBox="1"/>
          <p:nvPr/>
        </p:nvSpPr>
        <p:spPr>
          <a:xfrm>
            <a:off x="4693287" y="3440073"/>
            <a:ext cx="990600" cy="369332"/>
          </a:xfrm>
          <a:prstGeom prst="rect">
            <a:avLst/>
          </a:prstGeom>
          <a:noFill/>
        </p:spPr>
        <p:txBody>
          <a:bodyPr wrap="square" rtlCol="0">
            <a:spAutoFit/>
          </a:bodyPr>
          <a:lstStyle/>
          <a:p>
            <a:pPr algn="ctr"/>
            <a:r>
              <a:rPr lang="en-US">
                <a:solidFill>
                  <a:schemeClr val="bg1"/>
                </a:solidFill>
              </a:rPr>
              <a:t>image1</a:t>
            </a:r>
          </a:p>
        </p:txBody>
      </p:sp>
      <p:graphicFrame>
        <p:nvGraphicFramePr>
          <p:cNvPr id="46" name="Table 45">
            <a:extLst>
              <a:ext uri="{FF2B5EF4-FFF2-40B4-BE49-F238E27FC236}">
                <a16:creationId xmlns:a16="http://schemas.microsoft.com/office/drawing/2014/main" id="{0D5872E2-CF5C-2298-51E1-D0B59E8587F7}"/>
              </a:ext>
            </a:extLst>
          </p:cNvPr>
          <p:cNvGraphicFramePr>
            <a:graphicFrameLocks noGrp="1"/>
          </p:cNvGraphicFramePr>
          <p:nvPr>
            <p:extLst>
              <p:ext uri="{D42A27DB-BD31-4B8C-83A1-F6EECF244321}">
                <p14:modId xmlns:p14="http://schemas.microsoft.com/office/powerpoint/2010/main" val="209707405"/>
              </p:ext>
            </p:extLst>
          </p:nvPr>
        </p:nvGraphicFramePr>
        <p:xfrm>
          <a:off x="7397755" y="1580910"/>
          <a:ext cx="3338824" cy="1848090"/>
        </p:xfrm>
        <a:graphic>
          <a:graphicData uri="http://schemas.openxmlformats.org/drawingml/2006/table">
            <a:tbl>
              <a:tblPr firstRow="1" bandRow="1">
                <a:tableStyleId>{5940675A-B579-460E-94D1-54222C63F5DA}</a:tableStyleId>
              </a:tblPr>
              <a:tblGrid>
                <a:gridCol w="417353">
                  <a:extLst>
                    <a:ext uri="{9D8B030D-6E8A-4147-A177-3AD203B41FA5}">
                      <a16:colId xmlns:a16="http://schemas.microsoft.com/office/drawing/2014/main" val="4069325141"/>
                    </a:ext>
                  </a:extLst>
                </a:gridCol>
                <a:gridCol w="417353">
                  <a:extLst>
                    <a:ext uri="{9D8B030D-6E8A-4147-A177-3AD203B41FA5}">
                      <a16:colId xmlns:a16="http://schemas.microsoft.com/office/drawing/2014/main" val="2895942486"/>
                    </a:ext>
                  </a:extLst>
                </a:gridCol>
                <a:gridCol w="417353">
                  <a:extLst>
                    <a:ext uri="{9D8B030D-6E8A-4147-A177-3AD203B41FA5}">
                      <a16:colId xmlns:a16="http://schemas.microsoft.com/office/drawing/2014/main" val="2263990704"/>
                    </a:ext>
                  </a:extLst>
                </a:gridCol>
                <a:gridCol w="417353">
                  <a:extLst>
                    <a:ext uri="{9D8B030D-6E8A-4147-A177-3AD203B41FA5}">
                      <a16:colId xmlns:a16="http://schemas.microsoft.com/office/drawing/2014/main" val="2338357515"/>
                    </a:ext>
                  </a:extLst>
                </a:gridCol>
                <a:gridCol w="417353">
                  <a:extLst>
                    <a:ext uri="{9D8B030D-6E8A-4147-A177-3AD203B41FA5}">
                      <a16:colId xmlns:a16="http://schemas.microsoft.com/office/drawing/2014/main" val="1867075697"/>
                    </a:ext>
                  </a:extLst>
                </a:gridCol>
                <a:gridCol w="417353">
                  <a:extLst>
                    <a:ext uri="{9D8B030D-6E8A-4147-A177-3AD203B41FA5}">
                      <a16:colId xmlns:a16="http://schemas.microsoft.com/office/drawing/2014/main" val="1061625516"/>
                    </a:ext>
                  </a:extLst>
                </a:gridCol>
                <a:gridCol w="417353">
                  <a:extLst>
                    <a:ext uri="{9D8B030D-6E8A-4147-A177-3AD203B41FA5}">
                      <a16:colId xmlns:a16="http://schemas.microsoft.com/office/drawing/2014/main" val="3267575368"/>
                    </a:ext>
                  </a:extLst>
                </a:gridCol>
                <a:gridCol w="417353">
                  <a:extLst>
                    <a:ext uri="{9D8B030D-6E8A-4147-A177-3AD203B41FA5}">
                      <a16:colId xmlns:a16="http://schemas.microsoft.com/office/drawing/2014/main" val="1284426413"/>
                    </a:ext>
                  </a:extLst>
                </a:gridCol>
              </a:tblGrid>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b="1"/>
                        <a:t>r1</a:t>
                      </a:r>
                    </a:p>
                  </a:txBody>
                  <a:tcPr anchor="ctr">
                    <a:solidFill>
                      <a:srgbClr val="7030A0"/>
                    </a:solidFill>
                  </a:tcPr>
                </a:tc>
                <a:tc>
                  <a:txBody>
                    <a:bodyPr/>
                    <a:lstStyle/>
                    <a:p>
                      <a:pPr algn="ctr"/>
                      <a:r>
                        <a:rPr lang="en-US"/>
                        <a:t>4</a:t>
                      </a:r>
                    </a:p>
                  </a:txBody>
                  <a:tcPr anchor="ctr">
                    <a:solidFill>
                      <a:srgbClr val="00B0F0"/>
                    </a:solidFill>
                  </a:tcPr>
                </a:tc>
                <a:tc>
                  <a:txBody>
                    <a:bodyPr/>
                    <a:lstStyle/>
                    <a:p>
                      <a:pPr algn="ctr"/>
                      <a:r>
                        <a:rPr lang="en-US" b="1"/>
                        <a:t>r2</a:t>
                      </a:r>
                    </a:p>
                  </a:txBody>
                  <a:tcPr anchor="ctr">
                    <a:solidFill>
                      <a:srgbClr val="CCFFFF"/>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451366985"/>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b="1"/>
                        <a:t>r1</a:t>
                      </a:r>
                    </a:p>
                  </a:txBody>
                  <a:tcPr anchor="ctr">
                    <a:solidFill>
                      <a:srgbClr val="7030A0"/>
                    </a:solidFill>
                  </a:tcPr>
                </a:tc>
                <a:tc>
                  <a:txBody>
                    <a:bodyPr/>
                    <a:lstStyle/>
                    <a:p>
                      <a:pPr algn="ctr"/>
                      <a:r>
                        <a:rPr lang="en-US"/>
                        <a:t>3</a:t>
                      </a:r>
                    </a:p>
                  </a:txBody>
                  <a:tcPr anchor="ctr">
                    <a:solidFill>
                      <a:srgbClr val="00B050"/>
                    </a:solidFill>
                  </a:tcPr>
                </a:tc>
                <a:tc>
                  <a:txBody>
                    <a:bodyPr/>
                    <a:lstStyle/>
                    <a:p>
                      <a:pPr algn="ctr"/>
                      <a:r>
                        <a:rPr lang="en-US" b="1"/>
                        <a:t>r2</a:t>
                      </a:r>
                    </a:p>
                  </a:txBody>
                  <a:tcPr anchor="ctr">
                    <a:solidFill>
                      <a:srgbClr val="CCFFFF"/>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742607294"/>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b="1"/>
                        <a:t>r2</a:t>
                      </a:r>
                    </a:p>
                  </a:txBody>
                  <a:tcPr anchor="ctr">
                    <a:solidFill>
                      <a:srgbClr val="CCFFFF"/>
                    </a:solidFill>
                  </a:tcPr>
                </a:tc>
                <a:tc>
                  <a:txBody>
                    <a:bodyPr/>
                    <a:lstStyle/>
                    <a:p>
                      <a:pPr algn="ctr"/>
                      <a:r>
                        <a:rPr lang="en-US"/>
                        <a:t>2</a:t>
                      </a:r>
                    </a:p>
                  </a:txBody>
                  <a:tcPr anchor="ctr">
                    <a:solidFill>
                      <a:srgbClr val="92D050"/>
                    </a:solidFill>
                  </a:tcPr>
                </a:tc>
                <a:tc>
                  <a:txBody>
                    <a:bodyPr/>
                    <a:lstStyle/>
                    <a:p>
                      <a:pPr algn="ctr"/>
                      <a:r>
                        <a:rPr lang="en-US" b="1"/>
                        <a:t>r1</a:t>
                      </a:r>
                    </a:p>
                  </a:txBody>
                  <a:tcPr anchor="ctr">
                    <a:solidFill>
                      <a:srgbClr val="7030A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3250203996"/>
                  </a:ext>
                </a:extLst>
              </a:tr>
              <a:tr h="369618">
                <a:tc>
                  <a:txBody>
                    <a:bodyPr/>
                    <a:lstStyle/>
                    <a:p>
                      <a:pPr algn="ctr"/>
                      <a:r>
                        <a:rPr lang="en-US"/>
                        <a:t>0</a:t>
                      </a:r>
                    </a:p>
                  </a:txBody>
                  <a:tcPr anchor="ctr">
                    <a:solidFill>
                      <a:srgbClr val="FFC000"/>
                    </a:solidFill>
                  </a:tcPr>
                </a:tc>
                <a:tc>
                  <a:txBody>
                    <a:bodyPr/>
                    <a:lstStyle/>
                    <a:p>
                      <a:pPr algn="ctr"/>
                      <a:r>
                        <a:rPr lang="en-US"/>
                        <a:t>1</a:t>
                      </a:r>
                    </a:p>
                  </a:txBody>
                  <a:tcPr anchor="ctr">
                    <a:solidFill>
                      <a:srgbClr val="FFFF00"/>
                    </a:solidFill>
                  </a:tcPr>
                </a:tc>
                <a:tc>
                  <a:txBody>
                    <a:bodyPr/>
                    <a:lstStyle/>
                    <a:p>
                      <a:pPr algn="ctr"/>
                      <a:r>
                        <a:rPr lang="en-US" b="1"/>
                        <a:t>r1</a:t>
                      </a:r>
                    </a:p>
                  </a:txBody>
                  <a:tcPr anchor="ctr">
                    <a:solidFill>
                      <a:srgbClr val="7030A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b="1"/>
                        <a:t>r2</a:t>
                      </a:r>
                    </a:p>
                  </a:txBody>
                  <a:tcPr anchor="ctr">
                    <a:solidFill>
                      <a:srgbClr val="CCFFFF"/>
                    </a:solidFill>
                  </a:tcPr>
                </a:tc>
                <a:tc>
                  <a:txBody>
                    <a:bodyPr/>
                    <a:lstStyle/>
                    <a:p>
                      <a:pPr algn="ctr"/>
                      <a:r>
                        <a:rPr lang="en-US"/>
                        <a:t>4</a:t>
                      </a:r>
                    </a:p>
                  </a:txBody>
                  <a:tcPr anchor="ctr">
                    <a:solidFill>
                      <a:srgbClr val="00B0F0"/>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487354570"/>
                  </a:ext>
                </a:extLst>
              </a:tr>
              <a:tr h="369618">
                <a:tc>
                  <a:txBody>
                    <a:bodyPr/>
                    <a:lstStyle/>
                    <a:p>
                      <a:pPr algn="ctr"/>
                      <a:r>
                        <a:rPr lang="en-US"/>
                        <a:t>0</a:t>
                      </a:r>
                    </a:p>
                  </a:txBody>
                  <a:tcPr anchor="ctr">
                    <a:solidFill>
                      <a:srgbClr val="FFC000"/>
                    </a:solidFill>
                  </a:tcPr>
                </a:tc>
                <a:tc>
                  <a:txBody>
                    <a:bodyPr/>
                    <a:lstStyle/>
                    <a:p>
                      <a:pPr algn="ctr"/>
                      <a:r>
                        <a:rPr lang="en-US" b="1"/>
                        <a:t>r1</a:t>
                      </a:r>
                    </a:p>
                  </a:txBody>
                  <a:tcPr anchor="ctr">
                    <a:solidFill>
                      <a:srgbClr val="7030A0"/>
                    </a:solidFill>
                  </a:tcPr>
                </a:tc>
                <a:tc>
                  <a:txBody>
                    <a:bodyPr/>
                    <a:lstStyle/>
                    <a:p>
                      <a:pPr algn="ctr"/>
                      <a:r>
                        <a:rPr lang="en-US"/>
                        <a:t>1</a:t>
                      </a:r>
                    </a:p>
                  </a:txBody>
                  <a:tcPr anchor="ctr">
                    <a:solidFill>
                      <a:srgbClr val="FFFF00"/>
                    </a:solidFill>
                  </a:tcPr>
                </a:tc>
                <a:tc>
                  <a:txBody>
                    <a:bodyPr/>
                    <a:lstStyle/>
                    <a:p>
                      <a:pPr algn="ctr"/>
                      <a:r>
                        <a:rPr lang="en-US"/>
                        <a:t>2</a:t>
                      </a:r>
                    </a:p>
                  </a:txBody>
                  <a:tcPr anchor="ctr">
                    <a:solidFill>
                      <a:srgbClr val="92D050"/>
                    </a:solidFill>
                  </a:tcPr>
                </a:tc>
                <a:tc>
                  <a:txBody>
                    <a:bodyPr/>
                    <a:lstStyle/>
                    <a:p>
                      <a:pPr algn="ctr"/>
                      <a:r>
                        <a:rPr lang="en-US"/>
                        <a:t>3</a:t>
                      </a:r>
                    </a:p>
                  </a:txBody>
                  <a:tcPr anchor="ctr">
                    <a:solidFill>
                      <a:srgbClr val="00B050"/>
                    </a:solidFill>
                  </a:tcPr>
                </a:tc>
                <a:tc>
                  <a:txBody>
                    <a:bodyPr/>
                    <a:lstStyle/>
                    <a:p>
                      <a:pPr algn="ctr"/>
                      <a:r>
                        <a:rPr lang="en-US"/>
                        <a:t>4</a:t>
                      </a:r>
                    </a:p>
                  </a:txBody>
                  <a:tcPr anchor="ctr">
                    <a:solidFill>
                      <a:srgbClr val="00B0F0"/>
                    </a:solidFill>
                  </a:tcPr>
                </a:tc>
                <a:tc>
                  <a:txBody>
                    <a:bodyPr/>
                    <a:lstStyle/>
                    <a:p>
                      <a:pPr algn="ctr"/>
                      <a:r>
                        <a:rPr lang="en-US" b="1"/>
                        <a:t>r2</a:t>
                      </a:r>
                    </a:p>
                  </a:txBody>
                  <a:tcPr anchor="ctr">
                    <a:solidFill>
                      <a:srgbClr val="CCFFFF"/>
                    </a:solidFill>
                  </a:tcPr>
                </a:tc>
                <a:tc>
                  <a:txBody>
                    <a:bodyPr/>
                    <a:lstStyle/>
                    <a:p>
                      <a:pPr algn="ctr"/>
                      <a:r>
                        <a:rPr lang="en-US"/>
                        <a:t>5</a:t>
                      </a:r>
                    </a:p>
                  </a:txBody>
                  <a:tcPr anchor="ctr">
                    <a:solidFill>
                      <a:srgbClr val="0070C0"/>
                    </a:solidFill>
                  </a:tcPr>
                </a:tc>
                <a:extLst>
                  <a:ext uri="{0D108BD9-81ED-4DB2-BD59-A6C34878D82A}">
                    <a16:rowId xmlns:a16="http://schemas.microsoft.com/office/drawing/2014/main" val="2807451045"/>
                  </a:ext>
                </a:extLst>
              </a:tr>
            </a:tbl>
          </a:graphicData>
        </a:graphic>
      </p:graphicFrame>
      <p:sp>
        <p:nvSpPr>
          <p:cNvPr id="47" name="TextBox 46">
            <a:extLst>
              <a:ext uri="{FF2B5EF4-FFF2-40B4-BE49-F238E27FC236}">
                <a16:creationId xmlns:a16="http://schemas.microsoft.com/office/drawing/2014/main" id="{8FEC065D-AC94-7965-DA55-7E38D250D8F4}"/>
              </a:ext>
            </a:extLst>
          </p:cNvPr>
          <p:cNvSpPr txBox="1"/>
          <p:nvPr/>
        </p:nvSpPr>
        <p:spPr>
          <a:xfrm>
            <a:off x="8571867" y="3440073"/>
            <a:ext cx="990600" cy="369332"/>
          </a:xfrm>
          <a:prstGeom prst="rect">
            <a:avLst/>
          </a:prstGeom>
          <a:noFill/>
        </p:spPr>
        <p:txBody>
          <a:bodyPr wrap="square" rtlCol="0">
            <a:spAutoFit/>
          </a:bodyPr>
          <a:lstStyle/>
          <a:p>
            <a:pPr algn="ctr"/>
            <a:r>
              <a:rPr lang="en-US">
                <a:solidFill>
                  <a:schemeClr val="bg1"/>
                </a:solidFill>
              </a:rPr>
              <a:t>image2</a:t>
            </a:r>
          </a:p>
        </p:txBody>
      </p:sp>
      <p:sp>
        <p:nvSpPr>
          <p:cNvPr id="48" name="TextBox 47">
            <a:extLst>
              <a:ext uri="{FF2B5EF4-FFF2-40B4-BE49-F238E27FC236}">
                <a16:creationId xmlns:a16="http://schemas.microsoft.com/office/drawing/2014/main" id="{CF655998-F1C9-377D-08BF-2F731D9539CE}"/>
              </a:ext>
            </a:extLst>
          </p:cNvPr>
          <p:cNvSpPr txBox="1"/>
          <p:nvPr/>
        </p:nvSpPr>
        <p:spPr>
          <a:xfrm>
            <a:off x="6371588" y="3892310"/>
            <a:ext cx="1752600" cy="369332"/>
          </a:xfrm>
          <a:prstGeom prst="rect">
            <a:avLst/>
          </a:prstGeom>
          <a:noFill/>
        </p:spPr>
        <p:txBody>
          <a:bodyPr wrap="square" rtlCol="0">
            <a:spAutoFit/>
          </a:bodyPr>
          <a:lstStyle/>
          <a:p>
            <a:r>
              <a:rPr lang="en-US" b="1">
                <a:solidFill>
                  <a:srgbClr val="FF0000"/>
                </a:solidFill>
              </a:rPr>
              <a:t>update record</a:t>
            </a:r>
          </a:p>
        </p:txBody>
      </p:sp>
    </p:spTree>
    <p:extLst>
      <p:ext uri="{BB962C8B-B14F-4D97-AF65-F5344CB8AC3E}">
        <p14:creationId xmlns:p14="http://schemas.microsoft.com/office/powerpoint/2010/main" val="3669054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209801" y="304800"/>
            <a:ext cx="777239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rgbClr val="66FFFF"/>
                </a:solidFill>
              </a:rPr>
              <a:t>Khôi phục kích thước ban đầu của ảnh</a:t>
            </a:r>
            <a:endParaRPr lang="en-US" sz="3200" kern="0" dirty="0">
              <a:solidFill>
                <a:srgbClr val="66FFFF"/>
              </a:solidFill>
            </a:endParaRPr>
          </a:p>
        </p:txBody>
      </p:sp>
      <p:pic>
        <p:nvPicPr>
          <p:cNvPr id="25" name="Picture 24" descr="A stuffed animal on a ledge overlooking a city&#10;&#10;Description automatically generated with low confidence">
            <a:extLst>
              <a:ext uri="{FF2B5EF4-FFF2-40B4-BE49-F238E27FC236}">
                <a16:creationId xmlns:a16="http://schemas.microsoft.com/office/drawing/2014/main" id="{76B339F2-2835-B74A-B6CA-EEACC480A4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1600200"/>
            <a:ext cx="3733800" cy="2100263"/>
          </a:xfrm>
          <a:prstGeom prst="rect">
            <a:avLst/>
          </a:prstGeom>
        </p:spPr>
      </p:pic>
      <p:pic>
        <p:nvPicPr>
          <p:cNvPr id="26" name="Picture 25" descr="A picture containing silhouette&#10;&#10;Description automatically generated">
            <a:extLst>
              <a:ext uri="{FF2B5EF4-FFF2-40B4-BE49-F238E27FC236}">
                <a16:creationId xmlns:a16="http://schemas.microsoft.com/office/drawing/2014/main" id="{5420BAF4-E135-4908-291E-C4B904A076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0" y="3883025"/>
            <a:ext cx="3733800" cy="2100263"/>
          </a:xfrm>
          <a:prstGeom prst="rect">
            <a:avLst/>
          </a:prstGeom>
        </p:spPr>
      </p:pic>
      <p:pic>
        <p:nvPicPr>
          <p:cNvPr id="27" name="Picture 26" descr="A stuffed animal on a ledge overlooking a city&#10;&#10;Description automatically generated with medium confidence">
            <a:extLst>
              <a:ext uri="{FF2B5EF4-FFF2-40B4-BE49-F238E27FC236}">
                <a16:creationId xmlns:a16="http://schemas.microsoft.com/office/drawing/2014/main" id="{5D4E1683-6DE7-FFC4-0C2B-F3ECDB8773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3200" y="2650332"/>
            <a:ext cx="3733800" cy="2100262"/>
          </a:xfrm>
          <a:prstGeom prst="rect">
            <a:avLst/>
          </a:prstGeom>
        </p:spPr>
      </p:pic>
      <p:sp>
        <p:nvSpPr>
          <p:cNvPr id="28" name="Rectangle 27">
            <a:extLst>
              <a:ext uri="{FF2B5EF4-FFF2-40B4-BE49-F238E27FC236}">
                <a16:creationId xmlns:a16="http://schemas.microsoft.com/office/drawing/2014/main" id="{C5FE8AE8-F238-326B-C427-515754577798}"/>
              </a:ext>
            </a:extLst>
          </p:cNvPr>
          <p:cNvSpPr/>
          <p:nvPr/>
        </p:nvSpPr>
        <p:spPr>
          <a:xfrm>
            <a:off x="9220200" y="3022600"/>
            <a:ext cx="914400" cy="101600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17876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209801" y="304800"/>
            <a:ext cx="777239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rgbClr val="66FFFF"/>
                </a:solidFill>
              </a:rPr>
              <a:t>Khôi phục kích thước ban đầu của ảnh</a:t>
            </a:r>
            <a:endParaRPr lang="en-US" sz="3200" kern="0" dirty="0">
              <a:solidFill>
                <a:srgbClr val="66FFFF"/>
              </a:solidFill>
            </a:endParaRPr>
          </a:p>
        </p:txBody>
      </p:sp>
      <p:sp>
        <p:nvSpPr>
          <p:cNvPr id="7" name="Text Placeholder 1">
            <a:extLst>
              <a:ext uri="{FF2B5EF4-FFF2-40B4-BE49-F238E27FC236}">
                <a16:creationId xmlns:a16="http://schemas.microsoft.com/office/drawing/2014/main" id="{BDFA4CE2-1D6D-D043-9030-129A621627AB}"/>
              </a:ext>
            </a:extLst>
          </p:cNvPr>
          <p:cNvSpPr txBox="1">
            <a:spLocks/>
          </p:cNvSpPr>
          <p:nvPr/>
        </p:nvSpPr>
        <p:spPr bwMode="auto">
          <a:xfrm>
            <a:off x="990600" y="1166018"/>
            <a:ext cx="6248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 typeface="Arial" panose="020B0604020202020204" pitchFamily="34" charset="0"/>
              <a:buNone/>
              <a:defRPr sz="3200">
                <a:solidFill>
                  <a:srgbClr val="0066FF"/>
                </a:solidFill>
                <a:latin typeface="+mn-lt"/>
                <a:ea typeface="+mn-ea"/>
                <a:cs typeface="+mn-cs"/>
              </a:defRPr>
            </a:lvl1pPr>
            <a:lvl2pPr marL="457200" indent="0" algn="l" rtl="0" eaLnBrk="1" fontAlgn="base" hangingPunct="1">
              <a:spcBef>
                <a:spcPct val="20000"/>
              </a:spcBef>
              <a:spcAft>
                <a:spcPct val="0"/>
              </a:spcAft>
              <a:buFont typeface="Arial" panose="020B0604020202020204" pitchFamily="34" charset="0"/>
              <a:buNone/>
              <a:defRPr sz="1800">
                <a:solidFill>
                  <a:srgbClr val="0066FF"/>
                </a:solidFill>
                <a:latin typeface="+mn-lt"/>
              </a:defRPr>
            </a:lvl2pPr>
            <a:lvl3pPr marL="914400" indent="0" algn="l" rtl="0" eaLnBrk="1" fontAlgn="base" hangingPunct="1">
              <a:spcBef>
                <a:spcPct val="20000"/>
              </a:spcBef>
              <a:spcAft>
                <a:spcPct val="0"/>
              </a:spcAft>
              <a:buNone/>
              <a:defRPr sz="1600">
                <a:solidFill>
                  <a:srgbClr val="0066FF"/>
                </a:solidFill>
                <a:latin typeface="+mn-lt"/>
              </a:defRPr>
            </a:lvl3pPr>
            <a:lvl4pPr marL="1371600" indent="0" algn="l" rtl="0" eaLnBrk="1" fontAlgn="base" hangingPunct="1">
              <a:spcBef>
                <a:spcPct val="20000"/>
              </a:spcBef>
              <a:spcAft>
                <a:spcPct val="0"/>
              </a:spcAft>
              <a:buNone/>
              <a:defRPr sz="1400">
                <a:solidFill>
                  <a:schemeClr val="tx1"/>
                </a:solidFill>
                <a:latin typeface="+mn-lt"/>
              </a:defRPr>
            </a:lvl4pPr>
            <a:lvl5pPr marL="1828800" indent="0" algn="l" rtl="0" eaLnBrk="1" fontAlgn="base" hangingPunct="1">
              <a:spcBef>
                <a:spcPct val="20000"/>
              </a:spcBef>
              <a:spcAft>
                <a:spcPct val="0"/>
              </a:spcAft>
              <a:buNone/>
              <a:defRPr sz="1400">
                <a:solidFill>
                  <a:schemeClr val="tx1"/>
                </a:solidFill>
                <a:latin typeface="+mn-lt"/>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r>
              <a:rPr lang="en-US" sz="2000" kern="0">
                <a:solidFill>
                  <a:schemeClr val="bg1"/>
                </a:solidFill>
              </a:rPr>
              <a:t>tmp = img.copy()</a:t>
            </a:r>
          </a:p>
          <a:p>
            <a:r>
              <a:rPr lang="en-US" sz="2000" kern="0">
                <a:solidFill>
                  <a:schemeClr val="bg1"/>
                </a:solidFill>
              </a:rPr>
              <a:t>record = []</a:t>
            </a:r>
          </a:p>
          <a:p>
            <a:r>
              <a:rPr lang="en-US" sz="2000" kern="0">
                <a:solidFill>
                  <a:schemeClr val="bg1"/>
                </a:solidFill>
              </a:rPr>
              <a:t>for step in range(dmask): </a:t>
            </a:r>
          </a:p>
          <a:p>
            <a:r>
              <a:rPr lang="en-US" sz="2000" kern="0">
                <a:solidFill>
                  <a:schemeClr val="bg1"/>
                </a:solidFill>
              </a:rPr>
              <a:t>	emap = gen_emap(img) </a:t>
            </a:r>
          </a:p>
          <a:p>
            <a:r>
              <a:rPr lang="en-US" sz="2000" kern="0">
                <a:solidFill>
                  <a:schemeClr val="bg1"/>
                </a:solidFill>
              </a:rPr>
              <a:t>	</a:t>
            </a:r>
            <a:r>
              <a:rPr lang="en-US" sz="2000" kern="0">
                <a:solidFill>
                  <a:srgbClr val="FFFF00"/>
                </a:solidFill>
              </a:rPr>
              <a:t>emap[where pro_mask==255] = 1000</a:t>
            </a:r>
          </a:p>
          <a:p>
            <a:r>
              <a:rPr lang="en-US" sz="2000" kern="0">
                <a:solidFill>
                  <a:schemeClr val="bg1"/>
                </a:solidFill>
              </a:rPr>
              <a:t>	seam = get_minimum_seam(emap)</a:t>
            </a:r>
          </a:p>
          <a:p>
            <a:r>
              <a:rPr lang="en-US" sz="2000" kern="0">
                <a:solidFill>
                  <a:schemeClr val="bg1"/>
                </a:solidFill>
              </a:rPr>
              <a:t>	record.append(seam) </a:t>
            </a:r>
          </a:p>
          <a:p>
            <a:r>
              <a:rPr lang="en-US" sz="2000" kern="0">
                <a:solidFill>
                  <a:schemeClr val="bg1"/>
                </a:solidFill>
              </a:rPr>
              <a:t>	img = remove_seam(img, seam)</a:t>
            </a:r>
          </a:p>
          <a:p>
            <a:r>
              <a:rPr lang="en-US" sz="2000" kern="0">
                <a:solidFill>
                  <a:schemeClr val="bg1"/>
                </a:solidFill>
              </a:rPr>
              <a:t>	</a:t>
            </a:r>
            <a:r>
              <a:rPr lang="en-US" sz="2000" kern="0">
                <a:solidFill>
                  <a:srgbClr val="FFFF00"/>
                </a:solidFill>
              </a:rPr>
              <a:t>pro_mask = remove_seam(pro_mask, seam)</a:t>
            </a:r>
          </a:p>
        </p:txBody>
      </p:sp>
      <p:sp>
        <p:nvSpPr>
          <p:cNvPr id="8" name="Content Placeholder 2">
            <a:extLst>
              <a:ext uri="{FF2B5EF4-FFF2-40B4-BE49-F238E27FC236}">
                <a16:creationId xmlns:a16="http://schemas.microsoft.com/office/drawing/2014/main" id="{FFDDB11E-9B91-71F6-0C8A-F5778204BDEE}"/>
              </a:ext>
            </a:extLst>
          </p:cNvPr>
          <p:cNvSpPr txBox="1">
            <a:spLocks/>
          </p:cNvSpPr>
          <p:nvPr/>
        </p:nvSpPr>
        <p:spPr>
          <a:xfrm>
            <a:off x="6858000" y="2411808"/>
            <a:ext cx="5867400" cy="2034382"/>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a:solidFill>
                  <a:srgbClr val="0066FF"/>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a:solidFill>
                  <a:srgbClr val="0066FF"/>
                </a:solidFill>
                <a:latin typeface="+mn-lt"/>
              </a:defRPr>
            </a:lvl2pPr>
            <a:lvl3pPr marL="1143000" indent="-228600" algn="l" rtl="0" eaLnBrk="1" fontAlgn="base" hangingPunct="1">
              <a:spcBef>
                <a:spcPct val="20000"/>
              </a:spcBef>
              <a:spcAft>
                <a:spcPct val="0"/>
              </a:spcAft>
              <a:buChar char="•"/>
              <a:defRPr sz="2800">
                <a:solidFill>
                  <a:srgbClr val="0066FF"/>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 typeface="Arial" panose="020B0604020202020204" pitchFamily="34" charset="0"/>
              <a:buNone/>
            </a:pPr>
            <a:r>
              <a:rPr lang="en-US" sz="2000" kern="0">
                <a:solidFill>
                  <a:schemeClr val="bg1"/>
                </a:solidFill>
              </a:rPr>
              <a:t>img = tmp.copy()</a:t>
            </a:r>
          </a:p>
          <a:p>
            <a:pPr marL="0" indent="0">
              <a:buFont typeface="Arial" panose="020B0604020202020204" pitchFamily="34" charset="0"/>
              <a:buNone/>
            </a:pPr>
            <a:r>
              <a:rPr lang="en-US" sz="2000" kern="0">
                <a:solidFill>
                  <a:schemeClr val="bg1"/>
                </a:solidFill>
              </a:rPr>
              <a:t>for step in range(dmask): </a:t>
            </a:r>
          </a:p>
          <a:p>
            <a:pPr marL="0" indent="0">
              <a:buFont typeface="Arial" panose="020B0604020202020204" pitchFamily="34" charset="0"/>
              <a:buNone/>
            </a:pPr>
            <a:r>
              <a:rPr lang="en-US" sz="2000" kern="0">
                <a:solidFill>
                  <a:schemeClr val="bg1"/>
                </a:solidFill>
              </a:rPr>
              <a:t>	seam = record.pop(0) </a:t>
            </a:r>
          </a:p>
          <a:p>
            <a:pPr marL="0" indent="0">
              <a:buFont typeface="Arial" panose="020B0604020202020204" pitchFamily="34" charset="0"/>
              <a:buNone/>
            </a:pPr>
            <a:r>
              <a:rPr lang="en-US" sz="2000" kern="0">
                <a:solidFill>
                  <a:schemeClr val="bg1"/>
                </a:solidFill>
              </a:rPr>
              <a:t>	img = insert_seam(img, seam) </a:t>
            </a:r>
          </a:p>
          <a:p>
            <a:pPr marL="0" indent="0">
              <a:buFont typeface="Arial" panose="020B0604020202020204" pitchFamily="34" charset="0"/>
              <a:buNone/>
            </a:pPr>
            <a:r>
              <a:rPr lang="en-US" sz="2000" kern="0">
                <a:solidFill>
                  <a:schemeClr val="bg1"/>
                </a:solidFill>
              </a:rPr>
              <a:t>	record = update_record(record, seam) </a:t>
            </a:r>
          </a:p>
          <a:p>
            <a:pPr marL="0" indent="0">
              <a:buFont typeface="Arial" panose="020B0604020202020204" pitchFamily="34" charset="0"/>
              <a:buNone/>
            </a:pPr>
            <a:endParaRPr lang="en-US" sz="2000" kern="0">
              <a:solidFill>
                <a:schemeClr val="bg1"/>
              </a:solidFill>
            </a:endParaRPr>
          </a:p>
          <a:p>
            <a:pPr marL="0" indent="0">
              <a:buFont typeface="Arial" panose="020B0604020202020204" pitchFamily="34" charset="0"/>
              <a:buNone/>
            </a:pPr>
            <a:endParaRPr lang="en-US" sz="2000" kern="0">
              <a:solidFill>
                <a:schemeClr val="bg1"/>
              </a:solidFill>
            </a:endParaRPr>
          </a:p>
        </p:txBody>
      </p:sp>
    </p:spTree>
    <p:extLst>
      <p:ext uri="{BB962C8B-B14F-4D97-AF65-F5344CB8AC3E}">
        <p14:creationId xmlns:p14="http://schemas.microsoft.com/office/powerpoint/2010/main" val="29993141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descr="A picture containing silhouette&#10;&#10;Description automatically generated">
            <a:extLst>
              <a:ext uri="{FF2B5EF4-FFF2-40B4-BE49-F238E27FC236}">
                <a16:creationId xmlns:a16="http://schemas.microsoft.com/office/drawing/2014/main" id="{65B21FBA-0451-3CAF-E206-579C00F772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4639" y="7620000"/>
            <a:ext cx="3810001" cy="2143126"/>
          </a:xfrm>
          <a:prstGeom prst="rect">
            <a:avLst/>
          </a:prstGeom>
        </p:spPr>
      </p:pic>
      <p:pic>
        <p:nvPicPr>
          <p:cNvPr id="6" name="Picture 5" descr="A picture containing silhouette&#10;&#10;Description automatically generated">
            <a:extLst>
              <a:ext uri="{FF2B5EF4-FFF2-40B4-BE49-F238E27FC236}">
                <a16:creationId xmlns:a16="http://schemas.microsoft.com/office/drawing/2014/main" id="{BB67AE6D-745A-567D-3D00-CCACE81E8B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93331" y="-4469608"/>
            <a:ext cx="3810001" cy="2143126"/>
          </a:xfrm>
          <a:prstGeom prst="rect">
            <a:avLst/>
          </a:prstGeom>
        </p:spPr>
      </p:pic>
      <p:sp>
        <p:nvSpPr>
          <p:cNvPr id="32" name="Title 4">
            <a:extLst>
              <a:ext uri="{FF2B5EF4-FFF2-40B4-BE49-F238E27FC236}">
                <a16:creationId xmlns:a16="http://schemas.microsoft.com/office/drawing/2014/main" id="{665D5D07-B769-5972-F376-48D9D960F50B}"/>
              </a:ext>
            </a:extLst>
          </p:cNvPr>
          <p:cNvSpPr txBox="1">
            <a:spLocks/>
          </p:cNvSpPr>
          <p:nvPr/>
        </p:nvSpPr>
        <p:spPr bwMode="auto">
          <a:xfrm>
            <a:off x="2209801" y="304800"/>
            <a:ext cx="777239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4000" b="1" cap="all">
                <a:solidFill>
                  <a:srgbClr val="FF0000"/>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algn="ctr"/>
            <a:r>
              <a:rPr lang="en-US" sz="3200">
                <a:solidFill>
                  <a:srgbClr val="66FFFF"/>
                </a:solidFill>
              </a:rPr>
              <a:t>Khôi phục kích thước ban đầu của ảnh</a:t>
            </a:r>
            <a:endParaRPr lang="en-US" sz="3200" kern="0" dirty="0">
              <a:solidFill>
                <a:srgbClr val="66FFFF"/>
              </a:solidFill>
            </a:endParaRPr>
          </a:p>
        </p:txBody>
      </p:sp>
      <p:pic>
        <p:nvPicPr>
          <p:cNvPr id="5" name="Picture 4" descr="A stuffed animal on a ledge overlooking a city&#10;&#10;Description automatically generated with low confidence">
            <a:extLst>
              <a:ext uri="{FF2B5EF4-FFF2-40B4-BE49-F238E27FC236}">
                <a16:creationId xmlns:a16="http://schemas.microsoft.com/office/drawing/2014/main" id="{86D83E13-E98A-4689-F9E0-7F30089A9F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639" y="2357437"/>
            <a:ext cx="3810000" cy="2143125"/>
          </a:xfrm>
          <a:prstGeom prst="rect">
            <a:avLst/>
          </a:prstGeom>
        </p:spPr>
      </p:pic>
      <p:sp>
        <p:nvSpPr>
          <p:cNvPr id="2" name="Freeform: Shape 1">
            <a:extLst>
              <a:ext uri="{FF2B5EF4-FFF2-40B4-BE49-F238E27FC236}">
                <a16:creationId xmlns:a16="http://schemas.microsoft.com/office/drawing/2014/main" id="{0E6321C5-D3B3-094A-4C5B-D47DE2C51C3C}"/>
              </a:ext>
            </a:extLst>
          </p:cNvPr>
          <p:cNvSpPr>
            <a:spLocks/>
          </p:cNvSpPr>
          <p:nvPr/>
        </p:nvSpPr>
        <p:spPr>
          <a:xfrm>
            <a:off x="718311" y="2448877"/>
            <a:ext cx="474499" cy="926614"/>
          </a:xfrm>
          <a:custGeom>
            <a:avLst/>
            <a:gdLst>
              <a:gd name="connsiteX0" fmla="*/ 446667 w 464266"/>
              <a:gd name="connsiteY0" fmla="*/ 900296 h 919843"/>
              <a:gd name="connsiteX1" fmla="*/ 387136 w 464266"/>
              <a:gd name="connsiteY1" fmla="*/ 802665 h 919843"/>
              <a:gd name="connsiteX2" fmla="*/ 382373 w 464266"/>
              <a:gd name="connsiteY2" fmla="*/ 769327 h 919843"/>
              <a:gd name="connsiteX3" fmla="*/ 318080 w 464266"/>
              <a:gd name="connsiteY3" fmla="*/ 635977 h 919843"/>
              <a:gd name="connsiteX4" fmla="*/ 299030 w 464266"/>
              <a:gd name="connsiteY4" fmla="*/ 459765 h 919843"/>
              <a:gd name="connsiteX5" fmla="*/ 299030 w 464266"/>
              <a:gd name="connsiteY5" fmla="*/ 383565 h 919843"/>
              <a:gd name="connsiteX6" fmla="*/ 299030 w 464266"/>
              <a:gd name="connsiteY6" fmla="*/ 321652 h 919843"/>
              <a:gd name="connsiteX7" fmla="*/ 299030 w 464266"/>
              <a:gd name="connsiteY7" fmla="*/ 212115 h 919843"/>
              <a:gd name="connsiteX8" fmla="*/ 291886 w 464266"/>
              <a:gd name="connsiteY8" fmla="*/ 171633 h 919843"/>
              <a:gd name="connsiteX9" fmla="*/ 291886 w 464266"/>
              <a:gd name="connsiteY9" fmla="*/ 147821 h 919843"/>
              <a:gd name="connsiteX10" fmla="*/ 287123 w 464266"/>
              <a:gd name="connsiteY10" fmla="*/ 124008 h 919843"/>
              <a:gd name="connsiteX11" fmla="*/ 277598 w 464266"/>
              <a:gd name="connsiteY11" fmla="*/ 95433 h 919843"/>
              <a:gd name="connsiteX12" fmla="*/ 277598 w 464266"/>
              <a:gd name="connsiteY12" fmla="*/ 66858 h 919843"/>
              <a:gd name="connsiteX13" fmla="*/ 263311 w 464266"/>
              <a:gd name="connsiteY13" fmla="*/ 35902 h 919843"/>
              <a:gd name="connsiteX14" fmla="*/ 241880 w 464266"/>
              <a:gd name="connsiteY14" fmla="*/ 9708 h 919843"/>
              <a:gd name="connsiteX15" fmla="*/ 225211 w 464266"/>
              <a:gd name="connsiteY15" fmla="*/ 183 h 919843"/>
              <a:gd name="connsiteX16" fmla="*/ 194255 w 464266"/>
              <a:gd name="connsiteY16" fmla="*/ 16852 h 919843"/>
              <a:gd name="connsiteX17" fmla="*/ 179967 w 464266"/>
              <a:gd name="connsiteY17" fmla="*/ 43046 h 919843"/>
              <a:gd name="connsiteX18" fmla="*/ 175205 w 464266"/>
              <a:gd name="connsiteY18" fmla="*/ 69240 h 919843"/>
              <a:gd name="connsiteX19" fmla="*/ 170442 w 464266"/>
              <a:gd name="connsiteY19" fmla="*/ 88290 h 919843"/>
              <a:gd name="connsiteX20" fmla="*/ 170442 w 464266"/>
              <a:gd name="connsiteY20" fmla="*/ 116865 h 919843"/>
              <a:gd name="connsiteX21" fmla="*/ 163298 w 464266"/>
              <a:gd name="connsiteY21" fmla="*/ 147821 h 919843"/>
              <a:gd name="connsiteX22" fmla="*/ 163298 w 464266"/>
              <a:gd name="connsiteY22" fmla="*/ 185921 h 919843"/>
              <a:gd name="connsiteX23" fmla="*/ 163298 w 464266"/>
              <a:gd name="connsiteY23" fmla="*/ 252596 h 919843"/>
              <a:gd name="connsiteX24" fmla="*/ 170442 w 464266"/>
              <a:gd name="connsiteY24" fmla="*/ 333558 h 919843"/>
              <a:gd name="connsiteX25" fmla="*/ 158536 w 464266"/>
              <a:gd name="connsiteY25" fmla="*/ 397852 h 919843"/>
              <a:gd name="connsiteX26" fmla="*/ 144248 w 464266"/>
              <a:gd name="connsiteY26" fmla="*/ 500246 h 919843"/>
              <a:gd name="connsiteX27" fmla="*/ 125198 w 464266"/>
              <a:gd name="connsiteY27" fmla="*/ 583590 h 919843"/>
              <a:gd name="connsiteX28" fmla="*/ 101386 w 464266"/>
              <a:gd name="connsiteY28" fmla="*/ 633596 h 919843"/>
              <a:gd name="connsiteX29" fmla="*/ 77573 w 464266"/>
              <a:gd name="connsiteY29" fmla="*/ 700271 h 919843"/>
              <a:gd name="connsiteX30" fmla="*/ 68048 w 464266"/>
              <a:gd name="connsiteY30" fmla="*/ 735990 h 919843"/>
              <a:gd name="connsiteX31" fmla="*/ 68048 w 464266"/>
              <a:gd name="connsiteY31" fmla="*/ 755040 h 919843"/>
              <a:gd name="connsiteX32" fmla="*/ 58523 w 464266"/>
              <a:gd name="connsiteY32" fmla="*/ 790758 h 919843"/>
              <a:gd name="connsiteX33" fmla="*/ 56142 w 464266"/>
              <a:gd name="connsiteY33" fmla="*/ 805046 h 919843"/>
              <a:gd name="connsiteX34" fmla="*/ 44236 w 464266"/>
              <a:gd name="connsiteY34" fmla="*/ 838383 h 919843"/>
              <a:gd name="connsiteX35" fmla="*/ 37092 w 464266"/>
              <a:gd name="connsiteY35" fmla="*/ 862196 h 919843"/>
              <a:gd name="connsiteX36" fmla="*/ 25186 w 464266"/>
              <a:gd name="connsiteY36" fmla="*/ 907440 h 919843"/>
              <a:gd name="connsiteX37" fmla="*/ 32330 w 464266"/>
              <a:gd name="connsiteY37" fmla="*/ 919346 h 919843"/>
              <a:gd name="connsiteX38" fmla="*/ 446667 w 464266"/>
              <a:gd name="connsiteY38" fmla="*/ 900296 h 919843"/>
              <a:gd name="connsiteX0" fmla="*/ 456900 w 474499"/>
              <a:gd name="connsiteY0" fmla="*/ 900296 h 919562"/>
              <a:gd name="connsiteX1" fmla="*/ 397369 w 474499"/>
              <a:gd name="connsiteY1" fmla="*/ 802665 h 919562"/>
              <a:gd name="connsiteX2" fmla="*/ 392606 w 474499"/>
              <a:gd name="connsiteY2" fmla="*/ 769327 h 919562"/>
              <a:gd name="connsiteX3" fmla="*/ 328313 w 474499"/>
              <a:gd name="connsiteY3" fmla="*/ 635977 h 919562"/>
              <a:gd name="connsiteX4" fmla="*/ 309263 w 474499"/>
              <a:gd name="connsiteY4" fmla="*/ 459765 h 919562"/>
              <a:gd name="connsiteX5" fmla="*/ 309263 w 474499"/>
              <a:gd name="connsiteY5" fmla="*/ 383565 h 919562"/>
              <a:gd name="connsiteX6" fmla="*/ 309263 w 474499"/>
              <a:gd name="connsiteY6" fmla="*/ 321652 h 919562"/>
              <a:gd name="connsiteX7" fmla="*/ 309263 w 474499"/>
              <a:gd name="connsiteY7" fmla="*/ 212115 h 919562"/>
              <a:gd name="connsiteX8" fmla="*/ 302119 w 474499"/>
              <a:gd name="connsiteY8" fmla="*/ 171633 h 919562"/>
              <a:gd name="connsiteX9" fmla="*/ 302119 w 474499"/>
              <a:gd name="connsiteY9" fmla="*/ 147821 h 919562"/>
              <a:gd name="connsiteX10" fmla="*/ 297356 w 474499"/>
              <a:gd name="connsiteY10" fmla="*/ 124008 h 919562"/>
              <a:gd name="connsiteX11" fmla="*/ 287831 w 474499"/>
              <a:gd name="connsiteY11" fmla="*/ 95433 h 919562"/>
              <a:gd name="connsiteX12" fmla="*/ 287831 w 474499"/>
              <a:gd name="connsiteY12" fmla="*/ 66858 h 919562"/>
              <a:gd name="connsiteX13" fmla="*/ 273544 w 474499"/>
              <a:gd name="connsiteY13" fmla="*/ 35902 h 919562"/>
              <a:gd name="connsiteX14" fmla="*/ 252113 w 474499"/>
              <a:gd name="connsiteY14" fmla="*/ 9708 h 919562"/>
              <a:gd name="connsiteX15" fmla="*/ 235444 w 474499"/>
              <a:gd name="connsiteY15" fmla="*/ 183 h 919562"/>
              <a:gd name="connsiteX16" fmla="*/ 204488 w 474499"/>
              <a:gd name="connsiteY16" fmla="*/ 16852 h 919562"/>
              <a:gd name="connsiteX17" fmla="*/ 190200 w 474499"/>
              <a:gd name="connsiteY17" fmla="*/ 43046 h 919562"/>
              <a:gd name="connsiteX18" fmla="*/ 185438 w 474499"/>
              <a:gd name="connsiteY18" fmla="*/ 69240 h 919562"/>
              <a:gd name="connsiteX19" fmla="*/ 180675 w 474499"/>
              <a:gd name="connsiteY19" fmla="*/ 88290 h 919562"/>
              <a:gd name="connsiteX20" fmla="*/ 180675 w 474499"/>
              <a:gd name="connsiteY20" fmla="*/ 116865 h 919562"/>
              <a:gd name="connsiteX21" fmla="*/ 173531 w 474499"/>
              <a:gd name="connsiteY21" fmla="*/ 147821 h 919562"/>
              <a:gd name="connsiteX22" fmla="*/ 173531 w 474499"/>
              <a:gd name="connsiteY22" fmla="*/ 185921 h 919562"/>
              <a:gd name="connsiteX23" fmla="*/ 173531 w 474499"/>
              <a:gd name="connsiteY23" fmla="*/ 252596 h 919562"/>
              <a:gd name="connsiteX24" fmla="*/ 180675 w 474499"/>
              <a:gd name="connsiteY24" fmla="*/ 333558 h 919562"/>
              <a:gd name="connsiteX25" fmla="*/ 168769 w 474499"/>
              <a:gd name="connsiteY25" fmla="*/ 397852 h 919562"/>
              <a:gd name="connsiteX26" fmla="*/ 154481 w 474499"/>
              <a:gd name="connsiteY26" fmla="*/ 500246 h 919562"/>
              <a:gd name="connsiteX27" fmla="*/ 135431 w 474499"/>
              <a:gd name="connsiteY27" fmla="*/ 583590 h 919562"/>
              <a:gd name="connsiteX28" fmla="*/ 111619 w 474499"/>
              <a:gd name="connsiteY28" fmla="*/ 633596 h 919562"/>
              <a:gd name="connsiteX29" fmla="*/ 87806 w 474499"/>
              <a:gd name="connsiteY29" fmla="*/ 700271 h 919562"/>
              <a:gd name="connsiteX30" fmla="*/ 78281 w 474499"/>
              <a:gd name="connsiteY30" fmla="*/ 735990 h 919562"/>
              <a:gd name="connsiteX31" fmla="*/ 78281 w 474499"/>
              <a:gd name="connsiteY31" fmla="*/ 755040 h 919562"/>
              <a:gd name="connsiteX32" fmla="*/ 68756 w 474499"/>
              <a:gd name="connsiteY32" fmla="*/ 790758 h 919562"/>
              <a:gd name="connsiteX33" fmla="*/ 66375 w 474499"/>
              <a:gd name="connsiteY33" fmla="*/ 805046 h 919562"/>
              <a:gd name="connsiteX34" fmla="*/ 54469 w 474499"/>
              <a:gd name="connsiteY34" fmla="*/ 838383 h 919562"/>
              <a:gd name="connsiteX35" fmla="*/ 47325 w 474499"/>
              <a:gd name="connsiteY35" fmla="*/ 862196 h 919562"/>
              <a:gd name="connsiteX36" fmla="*/ 13988 w 474499"/>
              <a:gd name="connsiteY36" fmla="*/ 895533 h 919562"/>
              <a:gd name="connsiteX37" fmla="*/ 42563 w 474499"/>
              <a:gd name="connsiteY37" fmla="*/ 919346 h 919562"/>
              <a:gd name="connsiteX38" fmla="*/ 456900 w 474499"/>
              <a:gd name="connsiteY38" fmla="*/ 900296 h 919562"/>
              <a:gd name="connsiteX0" fmla="*/ 456900 w 474499"/>
              <a:gd name="connsiteY0" fmla="*/ 900296 h 919562"/>
              <a:gd name="connsiteX1" fmla="*/ 397369 w 474499"/>
              <a:gd name="connsiteY1" fmla="*/ 802665 h 919562"/>
              <a:gd name="connsiteX2" fmla="*/ 392606 w 474499"/>
              <a:gd name="connsiteY2" fmla="*/ 769327 h 919562"/>
              <a:gd name="connsiteX3" fmla="*/ 328313 w 474499"/>
              <a:gd name="connsiteY3" fmla="*/ 635977 h 919562"/>
              <a:gd name="connsiteX4" fmla="*/ 309263 w 474499"/>
              <a:gd name="connsiteY4" fmla="*/ 459765 h 919562"/>
              <a:gd name="connsiteX5" fmla="*/ 309263 w 474499"/>
              <a:gd name="connsiteY5" fmla="*/ 383565 h 919562"/>
              <a:gd name="connsiteX6" fmla="*/ 309263 w 474499"/>
              <a:gd name="connsiteY6" fmla="*/ 321652 h 919562"/>
              <a:gd name="connsiteX7" fmla="*/ 309263 w 474499"/>
              <a:gd name="connsiteY7" fmla="*/ 212115 h 919562"/>
              <a:gd name="connsiteX8" fmla="*/ 302119 w 474499"/>
              <a:gd name="connsiteY8" fmla="*/ 171633 h 919562"/>
              <a:gd name="connsiteX9" fmla="*/ 302119 w 474499"/>
              <a:gd name="connsiteY9" fmla="*/ 147821 h 919562"/>
              <a:gd name="connsiteX10" fmla="*/ 297356 w 474499"/>
              <a:gd name="connsiteY10" fmla="*/ 124008 h 919562"/>
              <a:gd name="connsiteX11" fmla="*/ 287831 w 474499"/>
              <a:gd name="connsiteY11" fmla="*/ 95433 h 919562"/>
              <a:gd name="connsiteX12" fmla="*/ 287831 w 474499"/>
              <a:gd name="connsiteY12" fmla="*/ 66858 h 919562"/>
              <a:gd name="connsiteX13" fmla="*/ 273544 w 474499"/>
              <a:gd name="connsiteY13" fmla="*/ 35902 h 919562"/>
              <a:gd name="connsiteX14" fmla="*/ 252113 w 474499"/>
              <a:gd name="connsiteY14" fmla="*/ 9708 h 919562"/>
              <a:gd name="connsiteX15" fmla="*/ 235444 w 474499"/>
              <a:gd name="connsiteY15" fmla="*/ 183 h 919562"/>
              <a:gd name="connsiteX16" fmla="*/ 204488 w 474499"/>
              <a:gd name="connsiteY16" fmla="*/ 16852 h 919562"/>
              <a:gd name="connsiteX17" fmla="*/ 190200 w 474499"/>
              <a:gd name="connsiteY17" fmla="*/ 43046 h 919562"/>
              <a:gd name="connsiteX18" fmla="*/ 185438 w 474499"/>
              <a:gd name="connsiteY18" fmla="*/ 69240 h 919562"/>
              <a:gd name="connsiteX19" fmla="*/ 180675 w 474499"/>
              <a:gd name="connsiteY19" fmla="*/ 88290 h 919562"/>
              <a:gd name="connsiteX20" fmla="*/ 180675 w 474499"/>
              <a:gd name="connsiteY20" fmla="*/ 116865 h 919562"/>
              <a:gd name="connsiteX21" fmla="*/ 173531 w 474499"/>
              <a:gd name="connsiteY21" fmla="*/ 147821 h 919562"/>
              <a:gd name="connsiteX22" fmla="*/ 173531 w 474499"/>
              <a:gd name="connsiteY22" fmla="*/ 185921 h 919562"/>
              <a:gd name="connsiteX23" fmla="*/ 173531 w 474499"/>
              <a:gd name="connsiteY23" fmla="*/ 252596 h 919562"/>
              <a:gd name="connsiteX24" fmla="*/ 164006 w 474499"/>
              <a:gd name="connsiteY24" fmla="*/ 338320 h 919562"/>
              <a:gd name="connsiteX25" fmla="*/ 168769 w 474499"/>
              <a:gd name="connsiteY25" fmla="*/ 397852 h 919562"/>
              <a:gd name="connsiteX26" fmla="*/ 154481 w 474499"/>
              <a:gd name="connsiteY26" fmla="*/ 500246 h 919562"/>
              <a:gd name="connsiteX27" fmla="*/ 135431 w 474499"/>
              <a:gd name="connsiteY27" fmla="*/ 583590 h 919562"/>
              <a:gd name="connsiteX28" fmla="*/ 111619 w 474499"/>
              <a:gd name="connsiteY28" fmla="*/ 633596 h 919562"/>
              <a:gd name="connsiteX29" fmla="*/ 87806 w 474499"/>
              <a:gd name="connsiteY29" fmla="*/ 700271 h 919562"/>
              <a:gd name="connsiteX30" fmla="*/ 78281 w 474499"/>
              <a:gd name="connsiteY30" fmla="*/ 735990 h 919562"/>
              <a:gd name="connsiteX31" fmla="*/ 78281 w 474499"/>
              <a:gd name="connsiteY31" fmla="*/ 755040 h 919562"/>
              <a:gd name="connsiteX32" fmla="*/ 68756 w 474499"/>
              <a:gd name="connsiteY32" fmla="*/ 790758 h 919562"/>
              <a:gd name="connsiteX33" fmla="*/ 66375 w 474499"/>
              <a:gd name="connsiteY33" fmla="*/ 805046 h 919562"/>
              <a:gd name="connsiteX34" fmla="*/ 54469 w 474499"/>
              <a:gd name="connsiteY34" fmla="*/ 838383 h 919562"/>
              <a:gd name="connsiteX35" fmla="*/ 47325 w 474499"/>
              <a:gd name="connsiteY35" fmla="*/ 862196 h 919562"/>
              <a:gd name="connsiteX36" fmla="*/ 13988 w 474499"/>
              <a:gd name="connsiteY36" fmla="*/ 895533 h 919562"/>
              <a:gd name="connsiteX37" fmla="*/ 42563 w 474499"/>
              <a:gd name="connsiteY37" fmla="*/ 919346 h 919562"/>
              <a:gd name="connsiteX38" fmla="*/ 456900 w 474499"/>
              <a:gd name="connsiteY38" fmla="*/ 900296 h 919562"/>
              <a:gd name="connsiteX0" fmla="*/ 456900 w 474499"/>
              <a:gd name="connsiteY0" fmla="*/ 900296 h 919562"/>
              <a:gd name="connsiteX1" fmla="*/ 397369 w 474499"/>
              <a:gd name="connsiteY1" fmla="*/ 802665 h 919562"/>
              <a:gd name="connsiteX2" fmla="*/ 392606 w 474499"/>
              <a:gd name="connsiteY2" fmla="*/ 769327 h 919562"/>
              <a:gd name="connsiteX3" fmla="*/ 328313 w 474499"/>
              <a:gd name="connsiteY3" fmla="*/ 635977 h 919562"/>
              <a:gd name="connsiteX4" fmla="*/ 309263 w 474499"/>
              <a:gd name="connsiteY4" fmla="*/ 459765 h 919562"/>
              <a:gd name="connsiteX5" fmla="*/ 309263 w 474499"/>
              <a:gd name="connsiteY5" fmla="*/ 383565 h 919562"/>
              <a:gd name="connsiteX6" fmla="*/ 309263 w 474499"/>
              <a:gd name="connsiteY6" fmla="*/ 321652 h 919562"/>
              <a:gd name="connsiteX7" fmla="*/ 309263 w 474499"/>
              <a:gd name="connsiteY7" fmla="*/ 212115 h 919562"/>
              <a:gd name="connsiteX8" fmla="*/ 302119 w 474499"/>
              <a:gd name="connsiteY8" fmla="*/ 171633 h 919562"/>
              <a:gd name="connsiteX9" fmla="*/ 302119 w 474499"/>
              <a:gd name="connsiteY9" fmla="*/ 147821 h 919562"/>
              <a:gd name="connsiteX10" fmla="*/ 297356 w 474499"/>
              <a:gd name="connsiteY10" fmla="*/ 124008 h 919562"/>
              <a:gd name="connsiteX11" fmla="*/ 287831 w 474499"/>
              <a:gd name="connsiteY11" fmla="*/ 95433 h 919562"/>
              <a:gd name="connsiteX12" fmla="*/ 287831 w 474499"/>
              <a:gd name="connsiteY12" fmla="*/ 66858 h 919562"/>
              <a:gd name="connsiteX13" fmla="*/ 273544 w 474499"/>
              <a:gd name="connsiteY13" fmla="*/ 35902 h 919562"/>
              <a:gd name="connsiteX14" fmla="*/ 252113 w 474499"/>
              <a:gd name="connsiteY14" fmla="*/ 9708 h 919562"/>
              <a:gd name="connsiteX15" fmla="*/ 235444 w 474499"/>
              <a:gd name="connsiteY15" fmla="*/ 183 h 919562"/>
              <a:gd name="connsiteX16" fmla="*/ 204488 w 474499"/>
              <a:gd name="connsiteY16" fmla="*/ 16852 h 919562"/>
              <a:gd name="connsiteX17" fmla="*/ 190200 w 474499"/>
              <a:gd name="connsiteY17" fmla="*/ 43046 h 919562"/>
              <a:gd name="connsiteX18" fmla="*/ 185438 w 474499"/>
              <a:gd name="connsiteY18" fmla="*/ 69240 h 919562"/>
              <a:gd name="connsiteX19" fmla="*/ 180675 w 474499"/>
              <a:gd name="connsiteY19" fmla="*/ 88290 h 919562"/>
              <a:gd name="connsiteX20" fmla="*/ 180675 w 474499"/>
              <a:gd name="connsiteY20" fmla="*/ 116865 h 919562"/>
              <a:gd name="connsiteX21" fmla="*/ 173531 w 474499"/>
              <a:gd name="connsiteY21" fmla="*/ 147821 h 919562"/>
              <a:gd name="connsiteX22" fmla="*/ 173531 w 474499"/>
              <a:gd name="connsiteY22" fmla="*/ 185921 h 919562"/>
              <a:gd name="connsiteX23" fmla="*/ 173531 w 474499"/>
              <a:gd name="connsiteY23" fmla="*/ 252596 h 919562"/>
              <a:gd name="connsiteX24" fmla="*/ 168769 w 474499"/>
              <a:gd name="connsiteY24" fmla="*/ 340701 h 919562"/>
              <a:gd name="connsiteX25" fmla="*/ 168769 w 474499"/>
              <a:gd name="connsiteY25" fmla="*/ 397852 h 919562"/>
              <a:gd name="connsiteX26" fmla="*/ 154481 w 474499"/>
              <a:gd name="connsiteY26" fmla="*/ 500246 h 919562"/>
              <a:gd name="connsiteX27" fmla="*/ 135431 w 474499"/>
              <a:gd name="connsiteY27" fmla="*/ 583590 h 919562"/>
              <a:gd name="connsiteX28" fmla="*/ 111619 w 474499"/>
              <a:gd name="connsiteY28" fmla="*/ 633596 h 919562"/>
              <a:gd name="connsiteX29" fmla="*/ 87806 w 474499"/>
              <a:gd name="connsiteY29" fmla="*/ 700271 h 919562"/>
              <a:gd name="connsiteX30" fmla="*/ 78281 w 474499"/>
              <a:gd name="connsiteY30" fmla="*/ 735990 h 919562"/>
              <a:gd name="connsiteX31" fmla="*/ 78281 w 474499"/>
              <a:gd name="connsiteY31" fmla="*/ 755040 h 919562"/>
              <a:gd name="connsiteX32" fmla="*/ 68756 w 474499"/>
              <a:gd name="connsiteY32" fmla="*/ 790758 h 919562"/>
              <a:gd name="connsiteX33" fmla="*/ 66375 w 474499"/>
              <a:gd name="connsiteY33" fmla="*/ 805046 h 919562"/>
              <a:gd name="connsiteX34" fmla="*/ 54469 w 474499"/>
              <a:gd name="connsiteY34" fmla="*/ 838383 h 919562"/>
              <a:gd name="connsiteX35" fmla="*/ 47325 w 474499"/>
              <a:gd name="connsiteY35" fmla="*/ 862196 h 919562"/>
              <a:gd name="connsiteX36" fmla="*/ 13988 w 474499"/>
              <a:gd name="connsiteY36" fmla="*/ 895533 h 919562"/>
              <a:gd name="connsiteX37" fmla="*/ 42563 w 474499"/>
              <a:gd name="connsiteY37" fmla="*/ 919346 h 919562"/>
              <a:gd name="connsiteX38" fmla="*/ 456900 w 474499"/>
              <a:gd name="connsiteY38" fmla="*/ 900296 h 919562"/>
              <a:gd name="connsiteX0" fmla="*/ 456900 w 474499"/>
              <a:gd name="connsiteY0" fmla="*/ 907348 h 926614"/>
              <a:gd name="connsiteX1" fmla="*/ 397369 w 474499"/>
              <a:gd name="connsiteY1" fmla="*/ 809717 h 926614"/>
              <a:gd name="connsiteX2" fmla="*/ 392606 w 474499"/>
              <a:gd name="connsiteY2" fmla="*/ 776379 h 926614"/>
              <a:gd name="connsiteX3" fmla="*/ 328313 w 474499"/>
              <a:gd name="connsiteY3" fmla="*/ 643029 h 926614"/>
              <a:gd name="connsiteX4" fmla="*/ 309263 w 474499"/>
              <a:gd name="connsiteY4" fmla="*/ 466817 h 926614"/>
              <a:gd name="connsiteX5" fmla="*/ 309263 w 474499"/>
              <a:gd name="connsiteY5" fmla="*/ 390617 h 926614"/>
              <a:gd name="connsiteX6" fmla="*/ 309263 w 474499"/>
              <a:gd name="connsiteY6" fmla="*/ 328704 h 926614"/>
              <a:gd name="connsiteX7" fmla="*/ 309263 w 474499"/>
              <a:gd name="connsiteY7" fmla="*/ 219167 h 926614"/>
              <a:gd name="connsiteX8" fmla="*/ 302119 w 474499"/>
              <a:gd name="connsiteY8" fmla="*/ 178685 h 926614"/>
              <a:gd name="connsiteX9" fmla="*/ 302119 w 474499"/>
              <a:gd name="connsiteY9" fmla="*/ 154873 h 926614"/>
              <a:gd name="connsiteX10" fmla="*/ 297356 w 474499"/>
              <a:gd name="connsiteY10" fmla="*/ 131060 h 926614"/>
              <a:gd name="connsiteX11" fmla="*/ 287831 w 474499"/>
              <a:gd name="connsiteY11" fmla="*/ 102485 h 926614"/>
              <a:gd name="connsiteX12" fmla="*/ 287831 w 474499"/>
              <a:gd name="connsiteY12" fmla="*/ 73910 h 926614"/>
              <a:gd name="connsiteX13" fmla="*/ 273544 w 474499"/>
              <a:gd name="connsiteY13" fmla="*/ 42954 h 926614"/>
              <a:gd name="connsiteX14" fmla="*/ 252113 w 474499"/>
              <a:gd name="connsiteY14" fmla="*/ 16760 h 926614"/>
              <a:gd name="connsiteX15" fmla="*/ 233063 w 474499"/>
              <a:gd name="connsiteY15" fmla="*/ 91 h 926614"/>
              <a:gd name="connsiteX16" fmla="*/ 204488 w 474499"/>
              <a:gd name="connsiteY16" fmla="*/ 23904 h 926614"/>
              <a:gd name="connsiteX17" fmla="*/ 190200 w 474499"/>
              <a:gd name="connsiteY17" fmla="*/ 50098 h 926614"/>
              <a:gd name="connsiteX18" fmla="*/ 185438 w 474499"/>
              <a:gd name="connsiteY18" fmla="*/ 76292 h 926614"/>
              <a:gd name="connsiteX19" fmla="*/ 180675 w 474499"/>
              <a:gd name="connsiteY19" fmla="*/ 95342 h 926614"/>
              <a:gd name="connsiteX20" fmla="*/ 180675 w 474499"/>
              <a:gd name="connsiteY20" fmla="*/ 123917 h 926614"/>
              <a:gd name="connsiteX21" fmla="*/ 173531 w 474499"/>
              <a:gd name="connsiteY21" fmla="*/ 154873 h 926614"/>
              <a:gd name="connsiteX22" fmla="*/ 173531 w 474499"/>
              <a:gd name="connsiteY22" fmla="*/ 192973 h 926614"/>
              <a:gd name="connsiteX23" fmla="*/ 173531 w 474499"/>
              <a:gd name="connsiteY23" fmla="*/ 259648 h 926614"/>
              <a:gd name="connsiteX24" fmla="*/ 168769 w 474499"/>
              <a:gd name="connsiteY24" fmla="*/ 347753 h 926614"/>
              <a:gd name="connsiteX25" fmla="*/ 168769 w 474499"/>
              <a:gd name="connsiteY25" fmla="*/ 404904 h 926614"/>
              <a:gd name="connsiteX26" fmla="*/ 154481 w 474499"/>
              <a:gd name="connsiteY26" fmla="*/ 507298 h 926614"/>
              <a:gd name="connsiteX27" fmla="*/ 135431 w 474499"/>
              <a:gd name="connsiteY27" fmla="*/ 590642 h 926614"/>
              <a:gd name="connsiteX28" fmla="*/ 111619 w 474499"/>
              <a:gd name="connsiteY28" fmla="*/ 640648 h 926614"/>
              <a:gd name="connsiteX29" fmla="*/ 87806 w 474499"/>
              <a:gd name="connsiteY29" fmla="*/ 707323 h 926614"/>
              <a:gd name="connsiteX30" fmla="*/ 78281 w 474499"/>
              <a:gd name="connsiteY30" fmla="*/ 743042 h 926614"/>
              <a:gd name="connsiteX31" fmla="*/ 78281 w 474499"/>
              <a:gd name="connsiteY31" fmla="*/ 762092 h 926614"/>
              <a:gd name="connsiteX32" fmla="*/ 68756 w 474499"/>
              <a:gd name="connsiteY32" fmla="*/ 797810 h 926614"/>
              <a:gd name="connsiteX33" fmla="*/ 66375 w 474499"/>
              <a:gd name="connsiteY33" fmla="*/ 812098 h 926614"/>
              <a:gd name="connsiteX34" fmla="*/ 54469 w 474499"/>
              <a:gd name="connsiteY34" fmla="*/ 845435 h 926614"/>
              <a:gd name="connsiteX35" fmla="*/ 47325 w 474499"/>
              <a:gd name="connsiteY35" fmla="*/ 869248 h 926614"/>
              <a:gd name="connsiteX36" fmla="*/ 13988 w 474499"/>
              <a:gd name="connsiteY36" fmla="*/ 902585 h 926614"/>
              <a:gd name="connsiteX37" fmla="*/ 42563 w 474499"/>
              <a:gd name="connsiteY37" fmla="*/ 926398 h 926614"/>
              <a:gd name="connsiteX38" fmla="*/ 456900 w 474499"/>
              <a:gd name="connsiteY38" fmla="*/ 907348 h 926614"/>
              <a:gd name="connsiteX0" fmla="*/ 456900 w 474499"/>
              <a:gd name="connsiteY0" fmla="*/ 907348 h 926614"/>
              <a:gd name="connsiteX1" fmla="*/ 397369 w 474499"/>
              <a:gd name="connsiteY1" fmla="*/ 809717 h 926614"/>
              <a:gd name="connsiteX2" fmla="*/ 392606 w 474499"/>
              <a:gd name="connsiteY2" fmla="*/ 776379 h 926614"/>
              <a:gd name="connsiteX3" fmla="*/ 328313 w 474499"/>
              <a:gd name="connsiteY3" fmla="*/ 643029 h 926614"/>
              <a:gd name="connsiteX4" fmla="*/ 309263 w 474499"/>
              <a:gd name="connsiteY4" fmla="*/ 466817 h 926614"/>
              <a:gd name="connsiteX5" fmla="*/ 309263 w 474499"/>
              <a:gd name="connsiteY5" fmla="*/ 390617 h 926614"/>
              <a:gd name="connsiteX6" fmla="*/ 309263 w 474499"/>
              <a:gd name="connsiteY6" fmla="*/ 328704 h 926614"/>
              <a:gd name="connsiteX7" fmla="*/ 309263 w 474499"/>
              <a:gd name="connsiteY7" fmla="*/ 219167 h 926614"/>
              <a:gd name="connsiteX8" fmla="*/ 302119 w 474499"/>
              <a:gd name="connsiteY8" fmla="*/ 178685 h 926614"/>
              <a:gd name="connsiteX9" fmla="*/ 302119 w 474499"/>
              <a:gd name="connsiteY9" fmla="*/ 154873 h 926614"/>
              <a:gd name="connsiteX10" fmla="*/ 297356 w 474499"/>
              <a:gd name="connsiteY10" fmla="*/ 131060 h 926614"/>
              <a:gd name="connsiteX11" fmla="*/ 287831 w 474499"/>
              <a:gd name="connsiteY11" fmla="*/ 102485 h 926614"/>
              <a:gd name="connsiteX12" fmla="*/ 287831 w 474499"/>
              <a:gd name="connsiteY12" fmla="*/ 73910 h 926614"/>
              <a:gd name="connsiteX13" fmla="*/ 273544 w 474499"/>
              <a:gd name="connsiteY13" fmla="*/ 42954 h 926614"/>
              <a:gd name="connsiteX14" fmla="*/ 252113 w 474499"/>
              <a:gd name="connsiteY14" fmla="*/ 16760 h 926614"/>
              <a:gd name="connsiteX15" fmla="*/ 233063 w 474499"/>
              <a:gd name="connsiteY15" fmla="*/ 91 h 926614"/>
              <a:gd name="connsiteX16" fmla="*/ 204488 w 474499"/>
              <a:gd name="connsiteY16" fmla="*/ 23904 h 926614"/>
              <a:gd name="connsiteX17" fmla="*/ 190200 w 474499"/>
              <a:gd name="connsiteY17" fmla="*/ 50098 h 926614"/>
              <a:gd name="connsiteX18" fmla="*/ 185438 w 474499"/>
              <a:gd name="connsiteY18" fmla="*/ 76292 h 926614"/>
              <a:gd name="connsiteX19" fmla="*/ 180675 w 474499"/>
              <a:gd name="connsiteY19" fmla="*/ 95342 h 926614"/>
              <a:gd name="connsiteX20" fmla="*/ 180675 w 474499"/>
              <a:gd name="connsiteY20" fmla="*/ 123917 h 926614"/>
              <a:gd name="connsiteX21" fmla="*/ 173531 w 474499"/>
              <a:gd name="connsiteY21" fmla="*/ 154873 h 926614"/>
              <a:gd name="connsiteX22" fmla="*/ 173531 w 474499"/>
              <a:gd name="connsiteY22" fmla="*/ 192973 h 926614"/>
              <a:gd name="connsiteX23" fmla="*/ 173531 w 474499"/>
              <a:gd name="connsiteY23" fmla="*/ 259648 h 926614"/>
              <a:gd name="connsiteX24" fmla="*/ 168769 w 474499"/>
              <a:gd name="connsiteY24" fmla="*/ 347753 h 926614"/>
              <a:gd name="connsiteX25" fmla="*/ 168769 w 474499"/>
              <a:gd name="connsiteY25" fmla="*/ 404904 h 926614"/>
              <a:gd name="connsiteX26" fmla="*/ 154481 w 474499"/>
              <a:gd name="connsiteY26" fmla="*/ 507298 h 926614"/>
              <a:gd name="connsiteX27" fmla="*/ 135431 w 474499"/>
              <a:gd name="connsiteY27" fmla="*/ 590642 h 926614"/>
              <a:gd name="connsiteX28" fmla="*/ 111619 w 474499"/>
              <a:gd name="connsiteY28" fmla="*/ 640648 h 926614"/>
              <a:gd name="connsiteX29" fmla="*/ 87806 w 474499"/>
              <a:gd name="connsiteY29" fmla="*/ 707323 h 926614"/>
              <a:gd name="connsiteX30" fmla="*/ 78281 w 474499"/>
              <a:gd name="connsiteY30" fmla="*/ 743042 h 926614"/>
              <a:gd name="connsiteX31" fmla="*/ 78281 w 474499"/>
              <a:gd name="connsiteY31" fmla="*/ 762092 h 926614"/>
              <a:gd name="connsiteX32" fmla="*/ 68756 w 474499"/>
              <a:gd name="connsiteY32" fmla="*/ 797810 h 926614"/>
              <a:gd name="connsiteX33" fmla="*/ 66375 w 474499"/>
              <a:gd name="connsiteY33" fmla="*/ 812098 h 926614"/>
              <a:gd name="connsiteX34" fmla="*/ 54469 w 474499"/>
              <a:gd name="connsiteY34" fmla="*/ 845435 h 926614"/>
              <a:gd name="connsiteX35" fmla="*/ 33038 w 474499"/>
              <a:gd name="connsiteY35" fmla="*/ 862105 h 926614"/>
              <a:gd name="connsiteX36" fmla="*/ 13988 w 474499"/>
              <a:gd name="connsiteY36" fmla="*/ 902585 h 926614"/>
              <a:gd name="connsiteX37" fmla="*/ 42563 w 474499"/>
              <a:gd name="connsiteY37" fmla="*/ 926398 h 926614"/>
              <a:gd name="connsiteX38" fmla="*/ 456900 w 474499"/>
              <a:gd name="connsiteY38" fmla="*/ 907348 h 926614"/>
              <a:gd name="connsiteX0" fmla="*/ 456900 w 474499"/>
              <a:gd name="connsiteY0" fmla="*/ 907348 h 926614"/>
              <a:gd name="connsiteX1" fmla="*/ 397369 w 474499"/>
              <a:gd name="connsiteY1" fmla="*/ 809717 h 926614"/>
              <a:gd name="connsiteX2" fmla="*/ 392606 w 474499"/>
              <a:gd name="connsiteY2" fmla="*/ 776379 h 926614"/>
              <a:gd name="connsiteX3" fmla="*/ 328313 w 474499"/>
              <a:gd name="connsiteY3" fmla="*/ 643029 h 926614"/>
              <a:gd name="connsiteX4" fmla="*/ 309263 w 474499"/>
              <a:gd name="connsiteY4" fmla="*/ 466817 h 926614"/>
              <a:gd name="connsiteX5" fmla="*/ 309263 w 474499"/>
              <a:gd name="connsiteY5" fmla="*/ 390617 h 926614"/>
              <a:gd name="connsiteX6" fmla="*/ 309263 w 474499"/>
              <a:gd name="connsiteY6" fmla="*/ 328704 h 926614"/>
              <a:gd name="connsiteX7" fmla="*/ 309263 w 474499"/>
              <a:gd name="connsiteY7" fmla="*/ 219167 h 926614"/>
              <a:gd name="connsiteX8" fmla="*/ 302119 w 474499"/>
              <a:gd name="connsiteY8" fmla="*/ 178685 h 926614"/>
              <a:gd name="connsiteX9" fmla="*/ 302119 w 474499"/>
              <a:gd name="connsiteY9" fmla="*/ 154873 h 926614"/>
              <a:gd name="connsiteX10" fmla="*/ 297356 w 474499"/>
              <a:gd name="connsiteY10" fmla="*/ 131060 h 926614"/>
              <a:gd name="connsiteX11" fmla="*/ 287831 w 474499"/>
              <a:gd name="connsiteY11" fmla="*/ 102485 h 926614"/>
              <a:gd name="connsiteX12" fmla="*/ 287831 w 474499"/>
              <a:gd name="connsiteY12" fmla="*/ 73910 h 926614"/>
              <a:gd name="connsiteX13" fmla="*/ 273544 w 474499"/>
              <a:gd name="connsiteY13" fmla="*/ 42954 h 926614"/>
              <a:gd name="connsiteX14" fmla="*/ 252113 w 474499"/>
              <a:gd name="connsiteY14" fmla="*/ 16760 h 926614"/>
              <a:gd name="connsiteX15" fmla="*/ 233063 w 474499"/>
              <a:gd name="connsiteY15" fmla="*/ 91 h 926614"/>
              <a:gd name="connsiteX16" fmla="*/ 204488 w 474499"/>
              <a:gd name="connsiteY16" fmla="*/ 23904 h 926614"/>
              <a:gd name="connsiteX17" fmla="*/ 190200 w 474499"/>
              <a:gd name="connsiteY17" fmla="*/ 50098 h 926614"/>
              <a:gd name="connsiteX18" fmla="*/ 185438 w 474499"/>
              <a:gd name="connsiteY18" fmla="*/ 76292 h 926614"/>
              <a:gd name="connsiteX19" fmla="*/ 180675 w 474499"/>
              <a:gd name="connsiteY19" fmla="*/ 95342 h 926614"/>
              <a:gd name="connsiteX20" fmla="*/ 180675 w 474499"/>
              <a:gd name="connsiteY20" fmla="*/ 123917 h 926614"/>
              <a:gd name="connsiteX21" fmla="*/ 173531 w 474499"/>
              <a:gd name="connsiteY21" fmla="*/ 154873 h 926614"/>
              <a:gd name="connsiteX22" fmla="*/ 173531 w 474499"/>
              <a:gd name="connsiteY22" fmla="*/ 192973 h 926614"/>
              <a:gd name="connsiteX23" fmla="*/ 173531 w 474499"/>
              <a:gd name="connsiteY23" fmla="*/ 259648 h 926614"/>
              <a:gd name="connsiteX24" fmla="*/ 168769 w 474499"/>
              <a:gd name="connsiteY24" fmla="*/ 347753 h 926614"/>
              <a:gd name="connsiteX25" fmla="*/ 168769 w 474499"/>
              <a:gd name="connsiteY25" fmla="*/ 404904 h 926614"/>
              <a:gd name="connsiteX26" fmla="*/ 154481 w 474499"/>
              <a:gd name="connsiteY26" fmla="*/ 507298 h 926614"/>
              <a:gd name="connsiteX27" fmla="*/ 135431 w 474499"/>
              <a:gd name="connsiteY27" fmla="*/ 590642 h 926614"/>
              <a:gd name="connsiteX28" fmla="*/ 111619 w 474499"/>
              <a:gd name="connsiteY28" fmla="*/ 640648 h 926614"/>
              <a:gd name="connsiteX29" fmla="*/ 87806 w 474499"/>
              <a:gd name="connsiteY29" fmla="*/ 707323 h 926614"/>
              <a:gd name="connsiteX30" fmla="*/ 78281 w 474499"/>
              <a:gd name="connsiteY30" fmla="*/ 743042 h 926614"/>
              <a:gd name="connsiteX31" fmla="*/ 78281 w 474499"/>
              <a:gd name="connsiteY31" fmla="*/ 762092 h 926614"/>
              <a:gd name="connsiteX32" fmla="*/ 68756 w 474499"/>
              <a:gd name="connsiteY32" fmla="*/ 797810 h 926614"/>
              <a:gd name="connsiteX33" fmla="*/ 66375 w 474499"/>
              <a:gd name="connsiteY33" fmla="*/ 812098 h 926614"/>
              <a:gd name="connsiteX34" fmla="*/ 44944 w 474499"/>
              <a:gd name="connsiteY34" fmla="*/ 831148 h 926614"/>
              <a:gd name="connsiteX35" fmla="*/ 33038 w 474499"/>
              <a:gd name="connsiteY35" fmla="*/ 862105 h 926614"/>
              <a:gd name="connsiteX36" fmla="*/ 13988 w 474499"/>
              <a:gd name="connsiteY36" fmla="*/ 902585 h 926614"/>
              <a:gd name="connsiteX37" fmla="*/ 42563 w 474499"/>
              <a:gd name="connsiteY37" fmla="*/ 926398 h 926614"/>
              <a:gd name="connsiteX38" fmla="*/ 456900 w 474499"/>
              <a:gd name="connsiteY38" fmla="*/ 907348 h 926614"/>
              <a:gd name="connsiteX0" fmla="*/ 456900 w 474499"/>
              <a:gd name="connsiteY0" fmla="*/ 907348 h 926614"/>
              <a:gd name="connsiteX1" fmla="*/ 397369 w 474499"/>
              <a:gd name="connsiteY1" fmla="*/ 809717 h 926614"/>
              <a:gd name="connsiteX2" fmla="*/ 392606 w 474499"/>
              <a:gd name="connsiteY2" fmla="*/ 776379 h 926614"/>
              <a:gd name="connsiteX3" fmla="*/ 328313 w 474499"/>
              <a:gd name="connsiteY3" fmla="*/ 643029 h 926614"/>
              <a:gd name="connsiteX4" fmla="*/ 309263 w 474499"/>
              <a:gd name="connsiteY4" fmla="*/ 466817 h 926614"/>
              <a:gd name="connsiteX5" fmla="*/ 309263 w 474499"/>
              <a:gd name="connsiteY5" fmla="*/ 390617 h 926614"/>
              <a:gd name="connsiteX6" fmla="*/ 309263 w 474499"/>
              <a:gd name="connsiteY6" fmla="*/ 328704 h 926614"/>
              <a:gd name="connsiteX7" fmla="*/ 309263 w 474499"/>
              <a:gd name="connsiteY7" fmla="*/ 219167 h 926614"/>
              <a:gd name="connsiteX8" fmla="*/ 302119 w 474499"/>
              <a:gd name="connsiteY8" fmla="*/ 178685 h 926614"/>
              <a:gd name="connsiteX9" fmla="*/ 302119 w 474499"/>
              <a:gd name="connsiteY9" fmla="*/ 154873 h 926614"/>
              <a:gd name="connsiteX10" fmla="*/ 297356 w 474499"/>
              <a:gd name="connsiteY10" fmla="*/ 131060 h 926614"/>
              <a:gd name="connsiteX11" fmla="*/ 287831 w 474499"/>
              <a:gd name="connsiteY11" fmla="*/ 102485 h 926614"/>
              <a:gd name="connsiteX12" fmla="*/ 287831 w 474499"/>
              <a:gd name="connsiteY12" fmla="*/ 73910 h 926614"/>
              <a:gd name="connsiteX13" fmla="*/ 273544 w 474499"/>
              <a:gd name="connsiteY13" fmla="*/ 42954 h 926614"/>
              <a:gd name="connsiteX14" fmla="*/ 252113 w 474499"/>
              <a:gd name="connsiteY14" fmla="*/ 16760 h 926614"/>
              <a:gd name="connsiteX15" fmla="*/ 233063 w 474499"/>
              <a:gd name="connsiteY15" fmla="*/ 91 h 926614"/>
              <a:gd name="connsiteX16" fmla="*/ 204488 w 474499"/>
              <a:gd name="connsiteY16" fmla="*/ 23904 h 926614"/>
              <a:gd name="connsiteX17" fmla="*/ 190200 w 474499"/>
              <a:gd name="connsiteY17" fmla="*/ 50098 h 926614"/>
              <a:gd name="connsiteX18" fmla="*/ 185438 w 474499"/>
              <a:gd name="connsiteY18" fmla="*/ 76292 h 926614"/>
              <a:gd name="connsiteX19" fmla="*/ 180675 w 474499"/>
              <a:gd name="connsiteY19" fmla="*/ 95342 h 926614"/>
              <a:gd name="connsiteX20" fmla="*/ 180675 w 474499"/>
              <a:gd name="connsiteY20" fmla="*/ 123917 h 926614"/>
              <a:gd name="connsiteX21" fmla="*/ 173531 w 474499"/>
              <a:gd name="connsiteY21" fmla="*/ 154873 h 926614"/>
              <a:gd name="connsiteX22" fmla="*/ 173531 w 474499"/>
              <a:gd name="connsiteY22" fmla="*/ 192973 h 926614"/>
              <a:gd name="connsiteX23" fmla="*/ 173531 w 474499"/>
              <a:gd name="connsiteY23" fmla="*/ 259648 h 926614"/>
              <a:gd name="connsiteX24" fmla="*/ 168769 w 474499"/>
              <a:gd name="connsiteY24" fmla="*/ 347753 h 926614"/>
              <a:gd name="connsiteX25" fmla="*/ 168769 w 474499"/>
              <a:gd name="connsiteY25" fmla="*/ 404904 h 926614"/>
              <a:gd name="connsiteX26" fmla="*/ 154481 w 474499"/>
              <a:gd name="connsiteY26" fmla="*/ 507298 h 926614"/>
              <a:gd name="connsiteX27" fmla="*/ 135431 w 474499"/>
              <a:gd name="connsiteY27" fmla="*/ 590642 h 926614"/>
              <a:gd name="connsiteX28" fmla="*/ 111619 w 474499"/>
              <a:gd name="connsiteY28" fmla="*/ 640648 h 926614"/>
              <a:gd name="connsiteX29" fmla="*/ 87806 w 474499"/>
              <a:gd name="connsiteY29" fmla="*/ 707323 h 926614"/>
              <a:gd name="connsiteX30" fmla="*/ 78281 w 474499"/>
              <a:gd name="connsiteY30" fmla="*/ 743042 h 926614"/>
              <a:gd name="connsiteX31" fmla="*/ 78281 w 474499"/>
              <a:gd name="connsiteY31" fmla="*/ 762092 h 926614"/>
              <a:gd name="connsiteX32" fmla="*/ 68756 w 474499"/>
              <a:gd name="connsiteY32" fmla="*/ 797810 h 926614"/>
              <a:gd name="connsiteX33" fmla="*/ 59231 w 474499"/>
              <a:gd name="connsiteY33" fmla="*/ 807335 h 926614"/>
              <a:gd name="connsiteX34" fmla="*/ 44944 w 474499"/>
              <a:gd name="connsiteY34" fmla="*/ 831148 h 926614"/>
              <a:gd name="connsiteX35" fmla="*/ 33038 w 474499"/>
              <a:gd name="connsiteY35" fmla="*/ 862105 h 926614"/>
              <a:gd name="connsiteX36" fmla="*/ 13988 w 474499"/>
              <a:gd name="connsiteY36" fmla="*/ 902585 h 926614"/>
              <a:gd name="connsiteX37" fmla="*/ 42563 w 474499"/>
              <a:gd name="connsiteY37" fmla="*/ 926398 h 926614"/>
              <a:gd name="connsiteX38" fmla="*/ 456900 w 474499"/>
              <a:gd name="connsiteY38" fmla="*/ 907348 h 926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4499" h="926614">
                <a:moveTo>
                  <a:pt x="456900" y="907348"/>
                </a:moveTo>
                <a:cubicBezTo>
                  <a:pt x="516034" y="887901"/>
                  <a:pt x="408085" y="831545"/>
                  <a:pt x="397369" y="809717"/>
                </a:cubicBezTo>
                <a:cubicBezTo>
                  <a:pt x="386653" y="787889"/>
                  <a:pt x="404115" y="804160"/>
                  <a:pt x="392606" y="776379"/>
                </a:cubicBezTo>
                <a:cubicBezTo>
                  <a:pt x="381097" y="748598"/>
                  <a:pt x="342203" y="694623"/>
                  <a:pt x="328313" y="643029"/>
                </a:cubicBezTo>
                <a:cubicBezTo>
                  <a:pt x="314423" y="591435"/>
                  <a:pt x="312438" y="508886"/>
                  <a:pt x="309263" y="466817"/>
                </a:cubicBezTo>
                <a:cubicBezTo>
                  <a:pt x="306088" y="424748"/>
                  <a:pt x="309263" y="390617"/>
                  <a:pt x="309263" y="390617"/>
                </a:cubicBezTo>
                <a:lnTo>
                  <a:pt x="309263" y="328704"/>
                </a:lnTo>
                <a:cubicBezTo>
                  <a:pt x="309263" y="300129"/>
                  <a:pt x="310454" y="244170"/>
                  <a:pt x="309263" y="219167"/>
                </a:cubicBezTo>
                <a:cubicBezTo>
                  <a:pt x="308072" y="194164"/>
                  <a:pt x="303310" y="189400"/>
                  <a:pt x="302119" y="178685"/>
                </a:cubicBezTo>
                <a:cubicBezTo>
                  <a:pt x="300928" y="167970"/>
                  <a:pt x="302913" y="162810"/>
                  <a:pt x="302119" y="154873"/>
                </a:cubicBezTo>
                <a:cubicBezTo>
                  <a:pt x="301325" y="146936"/>
                  <a:pt x="299737" y="139791"/>
                  <a:pt x="297356" y="131060"/>
                </a:cubicBezTo>
                <a:cubicBezTo>
                  <a:pt x="294975" y="122329"/>
                  <a:pt x="289418" y="112010"/>
                  <a:pt x="287831" y="102485"/>
                </a:cubicBezTo>
                <a:cubicBezTo>
                  <a:pt x="286243" y="92960"/>
                  <a:pt x="290212" y="83832"/>
                  <a:pt x="287831" y="73910"/>
                </a:cubicBezTo>
                <a:cubicBezTo>
                  <a:pt x="285450" y="63988"/>
                  <a:pt x="279497" y="52479"/>
                  <a:pt x="273544" y="42954"/>
                </a:cubicBezTo>
                <a:cubicBezTo>
                  <a:pt x="267591" y="33429"/>
                  <a:pt x="258860" y="23904"/>
                  <a:pt x="252113" y="16760"/>
                </a:cubicBezTo>
                <a:cubicBezTo>
                  <a:pt x="245366" y="9616"/>
                  <a:pt x="241001" y="-1100"/>
                  <a:pt x="233063" y="91"/>
                </a:cubicBezTo>
                <a:cubicBezTo>
                  <a:pt x="225125" y="1282"/>
                  <a:pt x="211632" y="15569"/>
                  <a:pt x="204488" y="23904"/>
                </a:cubicBezTo>
                <a:cubicBezTo>
                  <a:pt x="197344" y="32239"/>
                  <a:pt x="193375" y="41367"/>
                  <a:pt x="190200" y="50098"/>
                </a:cubicBezTo>
                <a:cubicBezTo>
                  <a:pt x="187025" y="58829"/>
                  <a:pt x="187026" y="68751"/>
                  <a:pt x="185438" y="76292"/>
                </a:cubicBezTo>
                <a:cubicBezTo>
                  <a:pt x="183850" y="83833"/>
                  <a:pt x="181469" y="87405"/>
                  <a:pt x="180675" y="95342"/>
                </a:cubicBezTo>
                <a:cubicBezTo>
                  <a:pt x="179881" y="103279"/>
                  <a:pt x="181866" y="113995"/>
                  <a:pt x="180675" y="123917"/>
                </a:cubicBezTo>
                <a:cubicBezTo>
                  <a:pt x="179484" y="133839"/>
                  <a:pt x="174722" y="143364"/>
                  <a:pt x="173531" y="154873"/>
                </a:cubicBezTo>
                <a:cubicBezTo>
                  <a:pt x="172340" y="166382"/>
                  <a:pt x="173531" y="192973"/>
                  <a:pt x="173531" y="192973"/>
                </a:cubicBezTo>
                <a:cubicBezTo>
                  <a:pt x="173531" y="210435"/>
                  <a:pt x="174325" y="233851"/>
                  <a:pt x="173531" y="259648"/>
                </a:cubicBezTo>
                <a:cubicBezTo>
                  <a:pt x="172737" y="285445"/>
                  <a:pt x="169563" y="323544"/>
                  <a:pt x="168769" y="347753"/>
                </a:cubicBezTo>
                <a:cubicBezTo>
                  <a:pt x="167975" y="371962"/>
                  <a:pt x="171150" y="378313"/>
                  <a:pt x="168769" y="404904"/>
                </a:cubicBezTo>
                <a:cubicBezTo>
                  <a:pt x="166388" y="431495"/>
                  <a:pt x="160037" y="476342"/>
                  <a:pt x="154481" y="507298"/>
                </a:cubicBezTo>
                <a:cubicBezTo>
                  <a:pt x="148925" y="538254"/>
                  <a:pt x="142575" y="568417"/>
                  <a:pt x="135431" y="590642"/>
                </a:cubicBezTo>
                <a:cubicBezTo>
                  <a:pt x="128287" y="612867"/>
                  <a:pt x="119556" y="621201"/>
                  <a:pt x="111619" y="640648"/>
                </a:cubicBezTo>
                <a:cubicBezTo>
                  <a:pt x="103682" y="660095"/>
                  <a:pt x="93362" y="690257"/>
                  <a:pt x="87806" y="707323"/>
                </a:cubicBezTo>
                <a:cubicBezTo>
                  <a:pt x="82250" y="724389"/>
                  <a:pt x="79868" y="733914"/>
                  <a:pt x="78281" y="743042"/>
                </a:cubicBezTo>
                <a:cubicBezTo>
                  <a:pt x="76693" y="752170"/>
                  <a:pt x="79868" y="752964"/>
                  <a:pt x="78281" y="762092"/>
                </a:cubicBezTo>
                <a:cubicBezTo>
                  <a:pt x="76693" y="771220"/>
                  <a:pt x="71931" y="790270"/>
                  <a:pt x="68756" y="797810"/>
                </a:cubicBezTo>
                <a:cubicBezTo>
                  <a:pt x="65581" y="805351"/>
                  <a:pt x="63200" y="801779"/>
                  <a:pt x="59231" y="807335"/>
                </a:cubicBezTo>
                <a:cubicBezTo>
                  <a:pt x="55262" y="812891"/>
                  <a:pt x="49309" y="822020"/>
                  <a:pt x="44944" y="831148"/>
                </a:cubicBezTo>
                <a:cubicBezTo>
                  <a:pt x="40579" y="840276"/>
                  <a:pt x="38197" y="850199"/>
                  <a:pt x="33038" y="862105"/>
                </a:cubicBezTo>
                <a:cubicBezTo>
                  <a:pt x="27879" y="874011"/>
                  <a:pt x="14782" y="893060"/>
                  <a:pt x="13988" y="902585"/>
                </a:cubicBezTo>
                <a:cubicBezTo>
                  <a:pt x="13194" y="912110"/>
                  <a:pt x="-31256" y="925604"/>
                  <a:pt x="42563" y="926398"/>
                </a:cubicBezTo>
                <a:cubicBezTo>
                  <a:pt x="116382" y="927192"/>
                  <a:pt x="397766" y="926795"/>
                  <a:pt x="456900" y="907348"/>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A7927B8B-4C58-0AC9-1ACF-1C1557818580}"/>
              </a:ext>
            </a:extLst>
          </p:cNvPr>
          <p:cNvSpPr/>
          <p:nvPr/>
        </p:nvSpPr>
        <p:spPr>
          <a:xfrm>
            <a:off x="3168928" y="2804069"/>
            <a:ext cx="924403" cy="1249860"/>
          </a:xfrm>
          <a:custGeom>
            <a:avLst/>
            <a:gdLst>
              <a:gd name="connsiteX0" fmla="*/ 478 w 924403"/>
              <a:gd name="connsiteY0" fmla="*/ 141785 h 1249860"/>
              <a:gd name="connsiteX1" fmla="*/ 38578 w 924403"/>
              <a:gd name="connsiteY1" fmla="*/ 208460 h 1249860"/>
              <a:gd name="connsiteX2" fmla="*/ 95728 w 924403"/>
              <a:gd name="connsiteY2" fmla="*/ 256085 h 1249860"/>
              <a:gd name="connsiteX3" fmla="*/ 133828 w 924403"/>
              <a:gd name="connsiteY3" fmla="*/ 287835 h 1249860"/>
              <a:gd name="connsiteX4" fmla="*/ 171928 w 924403"/>
              <a:gd name="connsiteY4" fmla="*/ 335460 h 1249860"/>
              <a:gd name="connsiteX5" fmla="*/ 190978 w 924403"/>
              <a:gd name="connsiteY5" fmla="*/ 405310 h 1249860"/>
              <a:gd name="connsiteX6" fmla="*/ 194153 w 924403"/>
              <a:gd name="connsiteY6" fmla="*/ 475160 h 1249860"/>
              <a:gd name="connsiteX7" fmla="*/ 194153 w 924403"/>
              <a:gd name="connsiteY7" fmla="*/ 557710 h 1249860"/>
              <a:gd name="connsiteX8" fmla="*/ 229078 w 924403"/>
              <a:gd name="connsiteY8" fmla="*/ 652960 h 1249860"/>
              <a:gd name="connsiteX9" fmla="*/ 267178 w 924403"/>
              <a:gd name="connsiteY9" fmla="*/ 706935 h 1249860"/>
              <a:gd name="connsiteX10" fmla="*/ 283053 w 924403"/>
              <a:gd name="connsiteY10" fmla="*/ 789485 h 1249860"/>
              <a:gd name="connsiteX11" fmla="*/ 254478 w 924403"/>
              <a:gd name="connsiteY11" fmla="*/ 843460 h 1249860"/>
              <a:gd name="connsiteX12" fmla="*/ 178278 w 924403"/>
              <a:gd name="connsiteY12" fmla="*/ 884735 h 1249860"/>
              <a:gd name="connsiteX13" fmla="*/ 137003 w 924403"/>
              <a:gd name="connsiteY13" fmla="*/ 903785 h 1249860"/>
              <a:gd name="connsiteX14" fmla="*/ 127478 w 924403"/>
              <a:gd name="connsiteY14" fmla="*/ 1005385 h 1249860"/>
              <a:gd name="connsiteX15" fmla="*/ 190978 w 924403"/>
              <a:gd name="connsiteY15" fmla="*/ 1129210 h 1249860"/>
              <a:gd name="connsiteX16" fmla="*/ 257653 w 924403"/>
              <a:gd name="connsiteY16" fmla="*/ 1214935 h 1249860"/>
              <a:gd name="connsiteX17" fmla="*/ 308453 w 924403"/>
              <a:gd name="connsiteY17" fmla="*/ 1237160 h 1249860"/>
              <a:gd name="connsiteX18" fmla="*/ 381478 w 924403"/>
              <a:gd name="connsiteY18" fmla="*/ 1249860 h 1249860"/>
              <a:gd name="connsiteX19" fmla="*/ 508478 w 924403"/>
              <a:gd name="connsiteY19" fmla="*/ 1237160 h 1249860"/>
              <a:gd name="connsiteX20" fmla="*/ 619603 w 924403"/>
              <a:gd name="connsiteY20" fmla="*/ 1205410 h 1249860"/>
              <a:gd name="connsiteX21" fmla="*/ 759303 w 924403"/>
              <a:gd name="connsiteY21" fmla="*/ 1167310 h 1249860"/>
              <a:gd name="connsiteX22" fmla="*/ 851378 w 924403"/>
              <a:gd name="connsiteY22" fmla="*/ 1078410 h 1249860"/>
              <a:gd name="connsiteX23" fmla="*/ 905353 w 924403"/>
              <a:gd name="connsiteY23" fmla="*/ 973635 h 1249860"/>
              <a:gd name="connsiteX24" fmla="*/ 924403 w 924403"/>
              <a:gd name="connsiteY24" fmla="*/ 881560 h 1249860"/>
              <a:gd name="connsiteX25" fmla="*/ 905353 w 924403"/>
              <a:gd name="connsiteY25" fmla="*/ 818060 h 1249860"/>
              <a:gd name="connsiteX26" fmla="*/ 845028 w 924403"/>
              <a:gd name="connsiteY26" fmla="*/ 757735 h 1249860"/>
              <a:gd name="connsiteX27" fmla="*/ 791053 w 924403"/>
              <a:gd name="connsiteY27" fmla="*/ 672010 h 1249860"/>
              <a:gd name="connsiteX28" fmla="*/ 756128 w 924403"/>
              <a:gd name="connsiteY28" fmla="*/ 557710 h 1249860"/>
              <a:gd name="connsiteX29" fmla="*/ 708503 w 924403"/>
              <a:gd name="connsiteY29" fmla="*/ 421185 h 1249860"/>
              <a:gd name="connsiteX30" fmla="*/ 679928 w 924403"/>
              <a:gd name="connsiteY30" fmla="*/ 237035 h 1249860"/>
              <a:gd name="connsiteX31" fmla="*/ 664053 w 924403"/>
              <a:gd name="connsiteY31" fmla="*/ 138610 h 1249860"/>
              <a:gd name="connsiteX32" fmla="*/ 594203 w 924403"/>
              <a:gd name="connsiteY32" fmla="*/ 56060 h 1249860"/>
              <a:gd name="connsiteX33" fmla="*/ 483078 w 924403"/>
              <a:gd name="connsiteY33" fmla="*/ 24310 h 1249860"/>
              <a:gd name="connsiteX34" fmla="*/ 416403 w 924403"/>
              <a:gd name="connsiteY34" fmla="*/ 2085 h 1249860"/>
              <a:gd name="connsiteX35" fmla="*/ 317978 w 924403"/>
              <a:gd name="connsiteY35" fmla="*/ 5260 h 1249860"/>
              <a:gd name="connsiteX36" fmla="*/ 260828 w 924403"/>
              <a:gd name="connsiteY36" fmla="*/ 40185 h 1249860"/>
              <a:gd name="connsiteX37" fmla="*/ 98903 w 924403"/>
              <a:gd name="connsiteY37" fmla="*/ 49710 h 1249860"/>
              <a:gd name="connsiteX38" fmla="*/ 22703 w 924403"/>
              <a:gd name="connsiteY38" fmla="*/ 94160 h 1249860"/>
              <a:gd name="connsiteX39" fmla="*/ 478 w 924403"/>
              <a:gd name="connsiteY39" fmla="*/ 141785 h 12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24403" h="1249860">
                <a:moveTo>
                  <a:pt x="478" y="141785"/>
                </a:moveTo>
                <a:cubicBezTo>
                  <a:pt x="3124" y="160835"/>
                  <a:pt x="22703" y="189410"/>
                  <a:pt x="38578" y="208460"/>
                </a:cubicBezTo>
                <a:cubicBezTo>
                  <a:pt x="54453" y="227510"/>
                  <a:pt x="95728" y="256085"/>
                  <a:pt x="95728" y="256085"/>
                </a:cubicBezTo>
                <a:cubicBezTo>
                  <a:pt x="111603" y="269314"/>
                  <a:pt x="121128" y="274606"/>
                  <a:pt x="133828" y="287835"/>
                </a:cubicBezTo>
                <a:cubicBezTo>
                  <a:pt x="146528" y="301064"/>
                  <a:pt x="162403" y="315881"/>
                  <a:pt x="171928" y="335460"/>
                </a:cubicBezTo>
                <a:cubicBezTo>
                  <a:pt x="181453" y="355039"/>
                  <a:pt x="187274" y="382027"/>
                  <a:pt x="190978" y="405310"/>
                </a:cubicBezTo>
                <a:cubicBezTo>
                  <a:pt x="194682" y="428593"/>
                  <a:pt x="193624" y="449760"/>
                  <a:pt x="194153" y="475160"/>
                </a:cubicBezTo>
                <a:cubicBezTo>
                  <a:pt x="194682" y="500560"/>
                  <a:pt x="188332" y="528077"/>
                  <a:pt x="194153" y="557710"/>
                </a:cubicBezTo>
                <a:cubicBezTo>
                  <a:pt x="199974" y="587343"/>
                  <a:pt x="216907" y="628089"/>
                  <a:pt x="229078" y="652960"/>
                </a:cubicBezTo>
                <a:cubicBezTo>
                  <a:pt x="241249" y="677831"/>
                  <a:pt x="258182" y="684181"/>
                  <a:pt x="267178" y="706935"/>
                </a:cubicBezTo>
                <a:cubicBezTo>
                  <a:pt x="276174" y="729689"/>
                  <a:pt x="285170" y="766731"/>
                  <a:pt x="283053" y="789485"/>
                </a:cubicBezTo>
                <a:cubicBezTo>
                  <a:pt x="280936" y="812239"/>
                  <a:pt x="271940" y="827585"/>
                  <a:pt x="254478" y="843460"/>
                </a:cubicBezTo>
                <a:cubicBezTo>
                  <a:pt x="237016" y="859335"/>
                  <a:pt x="197857" y="874681"/>
                  <a:pt x="178278" y="884735"/>
                </a:cubicBezTo>
                <a:cubicBezTo>
                  <a:pt x="158699" y="894789"/>
                  <a:pt x="145470" y="883677"/>
                  <a:pt x="137003" y="903785"/>
                </a:cubicBezTo>
                <a:cubicBezTo>
                  <a:pt x="128536" y="923893"/>
                  <a:pt x="118482" y="967814"/>
                  <a:pt x="127478" y="1005385"/>
                </a:cubicBezTo>
                <a:cubicBezTo>
                  <a:pt x="136474" y="1042956"/>
                  <a:pt x="169282" y="1094285"/>
                  <a:pt x="190978" y="1129210"/>
                </a:cubicBezTo>
                <a:cubicBezTo>
                  <a:pt x="212674" y="1164135"/>
                  <a:pt x="238074" y="1196943"/>
                  <a:pt x="257653" y="1214935"/>
                </a:cubicBezTo>
                <a:cubicBezTo>
                  <a:pt x="277232" y="1232927"/>
                  <a:pt x="287816" y="1231339"/>
                  <a:pt x="308453" y="1237160"/>
                </a:cubicBezTo>
                <a:cubicBezTo>
                  <a:pt x="329090" y="1242981"/>
                  <a:pt x="348141" y="1249860"/>
                  <a:pt x="381478" y="1249860"/>
                </a:cubicBezTo>
                <a:cubicBezTo>
                  <a:pt x="414815" y="1249860"/>
                  <a:pt x="468791" y="1244568"/>
                  <a:pt x="508478" y="1237160"/>
                </a:cubicBezTo>
                <a:cubicBezTo>
                  <a:pt x="548165" y="1229752"/>
                  <a:pt x="619603" y="1205410"/>
                  <a:pt x="619603" y="1205410"/>
                </a:cubicBezTo>
                <a:cubicBezTo>
                  <a:pt x="661407" y="1193768"/>
                  <a:pt x="720674" y="1188477"/>
                  <a:pt x="759303" y="1167310"/>
                </a:cubicBezTo>
                <a:cubicBezTo>
                  <a:pt x="797932" y="1146143"/>
                  <a:pt x="827036" y="1110689"/>
                  <a:pt x="851378" y="1078410"/>
                </a:cubicBezTo>
                <a:cubicBezTo>
                  <a:pt x="875720" y="1046131"/>
                  <a:pt x="893182" y="1006443"/>
                  <a:pt x="905353" y="973635"/>
                </a:cubicBezTo>
                <a:cubicBezTo>
                  <a:pt x="917524" y="940827"/>
                  <a:pt x="924403" y="907489"/>
                  <a:pt x="924403" y="881560"/>
                </a:cubicBezTo>
                <a:cubicBezTo>
                  <a:pt x="924403" y="855631"/>
                  <a:pt x="918582" y="838698"/>
                  <a:pt x="905353" y="818060"/>
                </a:cubicBezTo>
                <a:cubicBezTo>
                  <a:pt x="892124" y="797422"/>
                  <a:pt x="864078" y="782077"/>
                  <a:pt x="845028" y="757735"/>
                </a:cubicBezTo>
                <a:cubicBezTo>
                  <a:pt x="825978" y="733393"/>
                  <a:pt x="805870" y="705348"/>
                  <a:pt x="791053" y="672010"/>
                </a:cubicBezTo>
                <a:cubicBezTo>
                  <a:pt x="776236" y="638673"/>
                  <a:pt x="769886" y="599514"/>
                  <a:pt x="756128" y="557710"/>
                </a:cubicBezTo>
                <a:cubicBezTo>
                  <a:pt x="742370" y="515906"/>
                  <a:pt x="721203" y="474631"/>
                  <a:pt x="708503" y="421185"/>
                </a:cubicBezTo>
                <a:cubicBezTo>
                  <a:pt x="695803" y="367739"/>
                  <a:pt x="687336" y="284131"/>
                  <a:pt x="679928" y="237035"/>
                </a:cubicBezTo>
                <a:cubicBezTo>
                  <a:pt x="672520" y="189939"/>
                  <a:pt x="678340" y="168772"/>
                  <a:pt x="664053" y="138610"/>
                </a:cubicBezTo>
                <a:cubicBezTo>
                  <a:pt x="649766" y="108448"/>
                  <a:pt x="624366" y="75110"/>
                  <a:pt x="594203" y="56060"/>
                </a:cubicBezTo>
                <a:cubicBezTo>
                  <a:pt x="564041" y="37010"/>
                  <a:pt x="512711" y="33306"/>
                  <a:pt x="483078" y="24310"/>
                </a:cubicBezTo>
                <a:cubicBezTo>
                  <a:pt x="453445" y="15314"/>
                  <a:pt x="443920" y="5260"/>
                  <a:pt x="416403" y="2085"/>
                </a:cubicBezTo>
                <a:cubicBezTo>
                  <a:pt x="388886" y="-1090"/>
                  <a:pt x="343907" y="-1090"/>
                  <a:pt x="317978" y="5260"/>
                </a:cubicBezTo>
                <a:cubicBezTo>
                  <a:pt x="292049" y="11610"/>
                  <a:pt x="297340" y="32777"/>
                  <a:pt x="260828" y="40185"/>
                </a:cubicBezTo>
                <a:cubicBezTo>
                  <a:pt x="224316" y="47593"/>
                  <a:pt x="138590" y="40714"/>
                  <a:pt x="98903" y="49710"/>
                </a:cubicBezTo>
                <a:cubicBezTo>
                  <a:pt x="59216" y="58706"/>
                  <a:pt x="39107" y="78814"/>
                  <a:pt x="22703" y="94160"/>
                </a:cubicBezTo>
                <a:cubicBezTo>
                  <a:pt x="6299" y="109506"/>
                  <a:pt x="-2168" y="122735"/>
                  <a:pt x="478" y="141785"/>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tuffed animal on a ledge overlooking a city&#10;&#10;Description automatically generated with medium confidence">
            <a:extLst>
              <a:ext uri="{FF2B5EF4-FFF2-40B4-BE49-F238E27FC236}">
                <a16:creationId xmlns:a16="http://schemas.microsoft.com/office/drawing/2014/main" id="{EF15FCCB-FAAC-DB6B-5D48-C2B7312EA1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6448" y="2350008"/>
            <a:ext cx="3836416" cy="2157984"/>
          </a:xfrm>
          <a:prstGeom prst="rect">
            <a:avLst/>
          </a:prstGeom>
        </p:spPr>
      </p:pic>
    </p:spTree>
    <p:extLst>
      <p:ext uri="{BB962C8B-B14F-4D97-AF65-F5344CB8AC3E}">
        <p14:creationId xmlns:p14="http://schemas.microsoft.com/office/powerpoint/2010/main" val="1221143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700"/>
                                        <p:tgtEl>
                                          <p:spTgt spid="2"/>
                                        </p:tgtEl>
                                      </p:cBhvr>
                                    </p:animEffect>
                                  </p:childTnLst>
                                </p:cTn>
                              </p:par>
                              <p:par>
                                <p:cTn id="8" presetID="42" presetClass="path" presetSubtype="0" accel="50000" decel="50000" fill="hold" nodeType="withEffect">
                                  <p:stCondLst>
                                    <p:cond delay="700"/>
                                  </p:stCondLst>
                                  <p:childTnLst>
                                    <p:animMotion origin="layout" path="M -0.31107 0.9956 L 0.00807 0.83935 " pathEditMode="relative" rAng="0" ptsTypes="AA">
                                      <p:cBhvr>
                                        <p:cTn id="9" dur="800" fill="hold"/>
                                        <p:tgtEl>
                                          <p:spTgt spid="6"/>
                                        </p:tgtEl>
                                        <p:attrNameLst>
                                          <p:attrName>ppt_x</p:attrName>
                                          <p:attrName>ppt_y</p:attrName>
                                        </p:attrNameLst>
                                      </p:cBhvr>
                                      <p:rCtr x="15951" y="-7824"/>
                                    </p:animMotion>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700"/>
                                        <p:tgtEl>
                                          <p:spTgt spid="4"/>
                                        </p:tgtEl>
                                      </p:cBhvr>
                                    </p:animEffect>
                                  </p:childTnLst>
                                </p:cTn>
                              </p:par>
                              <p:par>
                                <p:cTn id="15" presetID="42" presetClass="path" presetSubtype="0" accel="50000" decel="50000" fill="hold" nodeType="withEffect">
                                  <p:stCondLst>
                                    <p:cond delay="900"/>
                                  </p:stCondLst>
                                  <p:childTnLst>
                                    <p:animMotion origin="layout" path="M -0.31133 -0.76805 L 0.00703 -0.57847 " pathEditMode="relative" rAng="0" ptsTypes="AA">
                                      <p:cBhvr>
                                        <p:cTn id="16" dur="800" fill="hold"/>
                                        <p:tgtEl>
                                          <p:spTgt spid="9"/>
                                        </p:tgtEl>
                                        <p:attrNameLst>
                                          <p:attrName>ppt_x</p:attrName>
                                          <p:attrName>ppt_y</p:attrName>
                                        </p:attrNameLst>
                                      </p:cBhvr>
                                      <p:rCtr x="15911" y="9468"/>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0.00807 0.84004 L 0.33346 0.9956 " pathEditMode="relative" rAng="0" ptsTypes="AA">
                                      <p:cBhvr>
                                        <p:cTn id="20" dur="800" fill="hold"/>
                                        <p:tgtEl>
                                          <p:spTgt spid="6"/>
                                        </p:tgtEl>
                                        <p:attrNameLst>
                                          <p:attrName>ppt_x</p:attrName>
                                          <p:attrName>ppt_y</p:attrName>
                                        </p:attrNameLst>
                                      </p:cBhvr>
                                      <p:rCtr x="16263" y="7778"/>
                                    </p:animMotion>
                                  </p:childTnLst>
                                </p:cTn>
                              </p:par>
                              <p:par>
                                <p:cTn id="21" presetID="42" presetClass="path" presetSubtype="0" accel="50000" decel="50000" fill="hold" nodeType="withEffect">
                                  <p:stCondLst>
                                    <p:cond delay="0"/>
                                  </p:stCondLst>
                                  <p:childTnLst>
                                    <p:animMotion origin="layout" path="M 0.00704 -0.57848 L 0.33243 -0.76806 " pathEditMode="relative" rAng="0" ptsTypes="AA">
                                      <p:cBhvr>
                                        <p:cTn id="22" dur="800" fill="hold"/>
                                        <p:tgtEl>
                                          <p:spTgt spid="9"/>
                                        </p:tgtEl>
                                        <p:attrNameLst>
                                          <p:attrName>ppt_x</p:attrName>
                                          <p:attrName>ppt_y</p:attrName>
                                        </p:attrNameLst>
                                      </p:cBhvr>
                                      <p:rCtr x="16263" y="-9491"/>
                                    </p:animMotion>
                                  </p:childTnLst>
                                </p:cTn>
                              </p:par>
                              <p:par>
                                <p:cTn id="23" presetID="16" presetClass="entr" presetSubtype="21" fill="hold" nodeType="withEffect">
                                  <p:stCondLst>
                                    <p:cond delay="70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6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A68D779-3885-25F8-4671-B93321A054FA}"/>
              </a:ext>
            </a:extLst>
          </p:cNvPr>
          <p:cNvSpPr txBox="1"/>
          <p:nvPr/>
        </p:nvSpPr>
        <p:spPr>
          <a:xfrm>
            <a:off x="3048000" y="3078685"/>
            <a:ext cx="6096000" cy="707886"/>
          </a:xfrm>
          <a:prstGeom prst="rect">
            <a:avLst/>
          </a:prstGeom>
          <a:noFill/>
        </p:spPr>
        <p:txBody>
          <a:bodyPr wrap="square">
            <a:spAutoFit/>
          </a:bodyPr>
          <a:lstStyle/>
          <a:p>
            <a:r>
              <a:rPr kumimoji="0" lang="en-US" sz="4000" b="1" i="0" u="none" strike="noStrike" kern="0" cap="all" spc="0" normalizeH="0" baseline="0" noProof="0">
                <a:ln>
                  <a:noFill/>
                </a:ln>
                <a:solidFill>
                  <a:schemeClr val="bg1"/>
                </a:solidFill>
                <a:effectLst/>
                <a:uLnTx/>
                <a:uFillTx/>
                <a:latin typeface="Arial"/>
                <a:ea typeface="+mj-ea"/>
                <a:cs typeface="+mj-cs"/>
              </a:rPr>
              <a:t>Thực nghiệm</a:t>
            </a:r>
            <a:endParaRPr lang="en-US">
              <a:solidFill>
                <a:schemeClr val="bg1"/>
              </a:solidFill>
            </a:endParaRPr>
          </a:p>
        </p:txBody>
      </p:sp>
      <p:pic>
        <p:nvPicPr>
          <p:cNvPr id="13" name="Picture 12">
            <a:extLst>
              <a:ext uri="{FF2B5EF4-FFF2-40B4-BE49-F238E27FC236}">
                <a16:creationId xmlns:a16="http://schemas.microsoft.com/office/drawing/2014/main" id="{E35CC8A3-4411-AB47-1A1F-4452800D6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2971800"/>
            <a:ext cx="947057" cy="947057"/>
          </a:xfrm>
          <a:prstGeom prst="rect">
            <a:avLst/>
          </a:prstGeom>
        </p:spPr>
      </p:pic>
    </p:spTree>
    <p:extLst>
      <p:ext uri="{BB962C8B-B14F-4D97-AF65-F5344CB8AC3E}">
        <p14:creationId xmlns:p14="http://schemas.microsoft.com/office/powerpoint/2010/main" val="656628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p:txBody>
          <a:bodyPr/>
          <a:lstStyle/>
          <a:p>
            <a:r>
              <a:rPr lang="en-US">
                <a:solidFill>
                  <a:schemeClr val="bg1"/>
                </a:solidFill>
              </a:rPr>
              <a:t>Thực nghiệm</a:t>
            </a:r>
            <a:endParaRPr lang="en-US" dirty="0">
              <a:solidFill>
                <a:schemeClr val="bg1"/>
              </a:solidFill>
            </a:endParaRPr>
          </a:p>
        </p:txBody>
      </p:sp>
      <p:pic>
        <p:nvPicPr>
          <p:cNvPr id="4" name="demo2">
            <a:hlinkClick r:id="" action="ppaction://media"/>
            <a:extLst>
              <a:ext uri="{FF2B5EF4-FFF2-40B4-BE49-F238E27FC236}">
                <a16:creationId xmlns:a16="http://schemas.microsoft.com/office/drawing/2014/main" id="{6783D254-74FD-2E72-7D34-0315C6A6BCC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4696" y="1295400"/>
            <a:ext cx="8882607" cy="4995919"/>
          </a:xfrm>
        </p:spPr>
      </p:pic>
    </p:spTree>
    <p:extLst>
      <p:ext uri="{BB962C8B-B14F-4D97-AF65-F5344CB8AC3E}">
        <p14:creationId xmlns:p14="http://schemas.microsoft.com/office/powerpoint/2010/main" val="23936255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183341" y="731836"/>
            <a:ext cx="10972800" cy="1143000"/>
          </a:xfrm>
        </p:spPr>
        <p:txBody>
          <a:bodyPr/>
          <a:lstStyle/>
          <a:p>
            <a:r>
              <a:rPr lang="en-US">
                <a:solidFill>
                  <a:srgbClr val="66FFFF"/>
                </a:solidFill>
              </a:rPr>
              <a:t>Removing Object using Seam Carving</a:t>
            </a:r>
            <a:endParaRPr lang="en-US" dirty="0">
              <a:solidFill>
                <a:srgbClr val="66FFFF"/>
              </a:solidFill>
            </a:endParaRPr>
          </a:p>
        </p:txBody>
      </p:sp>
      <p:pic>
        <p:nvPicPr>
          <p:cNvPr id="4" name="Picture 3" descr="A few hot air balloons in the sky&#10;&#10;Description automatically generated with medium confidence">
            <a:extLst>
              <a:ext uri="{FF2B5EF4-FFF2-40B4-BE49-F238E27FC236}">
                <a16:creationId xmlns:a16="http://schemas.microsoft.com/office/drawing/2014/main" id="{6FB67386-20F7-00C5-86D1-3DCB3E2268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125"/>
          <a:stretch/>
        </p:blipFill>
        <p:spPr>
          <a:xfrm>
            <a:off x="3810000" y="3560544"/>
            <a:ext cx="4333402" cy="2362199"/>
          </a:xfrm>
          <a:prstGeom prst="rect">
            <a:avLst/>
          </a:prstGeom>
        </p:spPr>
      </p:pic>
      <p:pic>
        <p:nvPicPr>
          <p:cNvPr id="8" name="Picture 7" descr="A picture containing silhouette, light, night sky&#10;&#10;Description automatically generated">
            <a:extLst>
              <a:ext uri="{FF2B5EF4-FFF2-40B4-BE49-F238E27FC236}">
                <a16:creationId xmlns:a16="http://schemas.microsoft.com/office/drawing/2014/main" id="{F32032EF-3E09-FBC3-097B-4EF1B8C886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000" y="3593989"/>
            <a:ext cx="4333403" cy="2438399"/>
          </a:xfrm>
          <a:prstGeom prst="rect">
            <a:avLst/>
          </a:prstGeom>
        </p:spPr>
      </p:pic>
      <p:sp>
        <p:nvSpPr>
          <p:cNvPr id="10" name="Text Placeholder 1">
            <a:extLst>
              <a:ext uri="{FF2B5EF4-FFF2-40B4-BE49-F238E27FC236}">
                <a16:creationId xmlns:a16="http://schemas.microsoft.com/office/drawing/2014/main" id="{5ADB6C76-37E4-FDEA-809C-20E162D17C0E}"/>
              </a:ext>
            </a:extLst>
          </p:cNvPr>
          <p:cNvSpPr>
            <a:spLocks noGrp="1"/>
          </p:cNvSpPr>
          <p:nvPr>
            <p:ph idx="1"/>
          </p:nvPr>
        </p:nvSpPr>
        <p:spPr>
          <a:xfrm>
            <a:off x="811002" y="1878465"/>
            <a:ext cx="10972800" cy="1295399"/>
          </a:xfrm>
        </p:spPr>
        <p:txBody>
          <a:bodyPr/>
          <a:lstStyle/>
          <a:p>
            <a:pPr marL="0" indent="0">
              <a:buNone/>
            </a:pPr>
            <a:r>
              <a:rPr lang="en-US">
                <a:solidFill>
                  <a:schemeClr val="bg1"/>
                </a:solidFill>
              </a:rPr>
              <a:t>Output:</a:t>
            </a:r>
          </a:p>
          <a:p>
            <a:r>
              <a:rPr lang="en-US">
                <a:solidFill>
                  <a:schemeClr val="bg1"/>
                </a:solidFill>
              </a:rPr>
              <a:t>1 tấm hình sau khi xóa đối tượng được chỉ định bởi hình mặt nạ.</a:t>
            </a:r>
          </a:p>
        </p:txBody>
      </p:sp>
      <p:pic>
        <p:nvPicPr>
          <p:cNvPr id="11" name="Picture 10" descr="A hot air balloon flying over a desert&#10;&#10;Description automatically generated with medium confidence">
            <a:extLst>
              <a:ext uri="{FF2B5EF4-FFF2-40B4-BE49-F238E27FC236}">
                <a16:creationId xmlns:a16="http://schemas.microsoft.com/office/drawing/2014/main" id="{B365DB4B-2269-1FA5-0131-1FCAC15DC4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9611" y="3581400"/>
            <a:ext cx="4403095" cy="2477614"/>
          </a:xfrm>
          <a:prstGeom prst="rect">
            <a:avLst/>
          </a:prstGeom>
        </p:spPr>
      </p:pic>
    </p:spTree>
    <p:extLst>
      <p:ext uri="{BB962C8B-B14F-4D97-AF65-F5344CB8AC3E}">
        <p14:creationId xmlns:p14="http://schemas.microsoft.com/office/powerpoint/2010/main" val="2694088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D72013-91F0-B127-0E86-225C9FEA8F6C}"/>
              </a:ext>
            </a:extLst>
          </p:cNvPr>
          <p:cNvSpPr>
            <a:spLocks noGrp="1"/>
          </p:cNvSpPr>
          <p:nvPr>
            <p:ph type="ctrTitle"/>
          </p:nvPr>
        </p:nvSpPr>
        <p:spPr>
          <a:xfrm>
            <a:off x="255831" y="1194239"/>
            <a:ext cx="11582400" cy="1470025"/>
          </a:xfrm>
        </p:spPr>
        <p:txBody>
          <a:bodyPr/>
          <a:lstStyle/>
          <a:p>
            <a:r>
              <a:rPr lang="en-US" dirty="0">
                <a:solidFill>
                  <a:schemeClr val="bg1"/>
                </a:solidFill>
              </a:rPr>
              <a:t>Thank you for listening</a:t>
            </a:r>
          </a:p>
        </p:txBody>
      </p:sp>
      <p:sp>
        <p:nvSpPr>
          <p:cNvPr id="5" name="Subtitle 4">
            <a:extLst>
              <a:ext uri="{FF2B5EF4-FFF2-40B4-BE49-F238E27FC236}">
                <a16:creationId xmlns:a16="http://schemas.microsoft.com/office/drawing/2014/main" id="{EEFDAB19-F7F0-CBD7-0393-D222DECD8408}"/>
              </a:ext>
            </a:extLst>
          </p:cNvPr>
          <p:cNvSpPr>
            <a:spLocks noGrp="1"/>
          </p:cNvSpPr>
          <p:nvPr>
            <p:ph type="subTitle" idx="1"/>
          </p:nvPr>
        </p:nvSpPr>
        <p:spPr>
          <a:xfrm>
            <a:off x="1813792" y="2981958"/>
            <a:ext cx="4482445" cy="2256344"/>
          </a:xfrm>
        </p:spPr>
        <p:txBody>
          <a:bodyPr/>
          <a:lstStyle/>
          <a:p>
            <a:r>
              <a:rPr lang="en-US">
                <a:solidFill>
                  <a:schemeClr val="bg1"/>
                </a:solidFill>
              </a:rPr>
              <a:t>Trương Thành Thắng</a:t>
            </a:r>
          </a:p>
          <a:p>
            <a:r>
              <a:rPr lang="en-US">
                <a:solidFill>
                  <a:schemeClr val="bg1"/>
                </a:solidFill>
              </a:rPr>
              <a:t>Ngô Văn Tấn Lưu</a:t>
            </a:r>
          </a:p>
          <a:p>
            <a:r>
              <a:rPr lang="en-US">
                <a:solidFill>
                  <a:schemeClr val="bg1"/>
                </a:solidFill>
              </a:rPr>
              <a:t>Ngô Ngọc Sương</a:t>
            </a:r>
          </a:p>
          <a:p>
            <a:r>
              <a:rPr lang="en-US">
                <a:solidFill>
                  <a:schemeClr val="bg1"/>
                </a:solidFill>
              </a:rPr>
              <a:t>Trần Văn Lực</a:t>
            </a:r>
            <a:endParaRPr lang="en-US" dirty="0">
              <a:solidFill>
                <a:schemeClr val="bg1"/>
              </a:solidFill>
            </a:endParaRPr>
          </a:p>
        </p:txBody>
      </p:sp>
      <p:sp>
        <p:nvSpPr>
          <p:cNvPr id="27" name="Google Shape;1364;p47">
            <a:extLst>
              <a:ext uri="{FF2B5EF4-FFF2-40B4-BE49-F238E27FC236}">
                <a16:creationId xmlns:a16="http://schemas.microsoft.com/office/drawing/2014/main" id="{5E1FFD0A-B3FA-69A8-881B-DFA9A6D41B88}"/>
              </a:ext>
            </a:extLst>
          </p:cNvPr>
          <p:cNvSpPr/>
          <p:nvPr/>
        </p:nvSpPr>
        <p:spPr>
          <a:xfrm>
            <a:off x="1419839" y="3166388"/>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8" name="Google Shape;1365;p47">
            <a:extLst>
              <a:ext uri="{FF2B5EF4-FFF2-40B4-BE49-F238E27FC236}">
                <a16:creationId xmlns:a16="http://schemas.microsoft.com/office/drawing/2014/main" id="{E688DE81-D5D6-A57C-C9BD-A16C1A37278E}"/>
              </a:ext>
            </a:extLst>
          </p:cNvPr>
          <p:cNvGrpSpPr/>
          <p:nvPr/>
        </p:nvGrpSpPr>
        <p:grpSpPr>
          <a:xfrm>
            <a:off x="9466520" y="1017881"/>
            <a:ext cx="203789" cy="1274753"/>
            <a:chOff x="2877432" y="975334"/>
            <a:chExt cx="188886" cy="1181532"/>
          </a:xfrm>
        </p:grpSpPr>
        <p:sp>
          <p:nvSpPr>
            <p:cNvPr id="43" name="Google Shape;1366;p47">
              <a:extLst>
                <a:ext uri="{FF2B5EF4-FFF2-40B4-BE49-F238E27FC236}">
                  <a16:creationId xmlns:a16="http://schemas.microsoft.com/office/drawing/2014/main" id="{C9C6E7B5-0147-1D71-4423-20EDAD95A1E6}"/>
                </a:ext>
              </a:extLst>
            </p:cNvPr>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367;p47">
              <a:extLst>
                <a:ext uri="{FF2B5EF4-FFF2-40B4-BE49-F238E27FC236}">
                  <a16:creationId xmlns:a16="http://schemas.microsoft.com/office/drawing/2014/main" id="{FAB5FB0F-D59F-6D74-A6E5-7EB8EFDBA021}"/>
                </a:ext>
              </a:extLst>
            </p:cNvPr>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368;p47">
              <a:extLst>
                <a:ext uri="{FF2B5EF4-FFF2-40B4-BE49-F238E27FC236}">
                  <a16:creationId xmlns:a16="http://schemas.microsoft.com/office/drawing/2014/main" id="{32AE30BD-EC1E-9AF4-1F4D-DAE4DC9C68EC}"/>
                </a:ext>
              </a:extLst>
            </p:cNvPr>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9" name="Google Shape;1369;p47">
            <a:extLst>
              <a:ext uri="{FF2B5EF4-FFF2-40B4-BE49-F238E27FC236}">
                <a16:creationId xmlns:a16="http://schemas.microsoft.com/office/drawing/2014/main" id="{270618F8-136A-291D-50F9-698361869EBD}"/>
              </a:ext>
            </a:extLst>
          </p:cNvPr>
          <p:cNvSpPr/>
          <p:nvPr/>
        </p:nvSpPr>
        <p:spPr>
          <a:xfrm>
            <a:off x="10763029" y="1486510"/>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370;p47">
            <a:extLst>
              <a:ext uri="{FF2B5EF4-FFF2-40B4-BE49-F238E27FC236}">
                <a16:creationId xmlns:a16="http://schemas.microsoft.com/office/drawing/2014/main" id="{6D679CF2-87A2-D662-03A5-144DE99B72D1}"/>
              </a:ext>
            </a:extLst>
          </p:cNvPr>
          <p:cNvSpPr/>
          <p:nvPr/>
        </p:nvSpPr>
        <p:spPr>
          <a:xfrm>
            <a:off x="1820314" y="1509637"/>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371;p47">
            <a:extLst>
              <a:ext uri="{FF2B5EF4-FFF2-40B4-BE49-F238E27FC236}">
                <a16:creationId xmlns:a16="http://schemas.microsoft.com/office/drawing/2014/main" id="{EBFF0009-AE16-E5C0-1917-1FFB327DD671}"/>
              </a:ext>
            </a:extLst>
          </p:cNvPr>
          <p:cNvSpPr/>
          <p:nvPr/>
        </p:nvSpPr>
        <p:spPr>
          <a:xfrm>
            <a:off x="4679181" y="5877342"/>
            <a:ext cx="523800" cy="523800"/>
          </a:xfrm>
          <a:prstGeom prst="rect">
            <a:avLst/>
          </a:prstGeom>
          <a:solidFill>
            <a:srgbClr val="E898A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1372;p47">
            <a:extLst>
              <a:ext uri="{FF2B5EF4-FFF2-40B4-BE49-F238E27FC236}">
                <a16:creationId xmlns:a16="http://schemas.microsoft.com/office/drawing/2014/main" id="{E8E94579-3387-0C0C-D64B-94EEC608F8FD}"/>
              </a:ext>
            </a:extLst>
          </p:cNvPr>
          <p:cNvSpPr/>
          <p:nvPr/>
        </p:nvSpPr>
        <p:spPr>
          <a:xfrm>
            <a:off x="5523231" y="5877342"/>
            <a:ext cx="523800" cy="523800"/>
          </a:xfrm>
          <a:prstGeom prst="rect">
            <a:avLst/>
          </a:prstGeom>
          <a:solidFill>
            <a:srgbClr val="00CF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1373;p47">
            <a:extLst>
              <a:ext uri="{FF2B5EF4-FFF2-40B4-BE49-F238E27FC236}">
                <a16:creationId xmlns:a16="http://schemas.microsoft.com/office/drawing/2014/main" id="{3CE55F2A-59F5-2C4C-0254-E0387CED80D8}"/>
              </a:ext>
            </a:extLst>
          </p:cNvPr>
          <p:cNvSpPr/>
          <p:nvPr/>
        </p:nvSpPr>
        <p:spPr>
          <a:xfrm>
            <a:off x="6367281" y="5877342"/>
            <a:ext cx="523800" cy="523800"/>
          </a:xfrm>
          <a:prstGeom prst="rect">
            <a:avLst/>
          </a:prstGeom>
          <a:solidFill>
            <a:srgbClr val="FF99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4" name="Google Shape;1374;p47">
            <a:extLst>
              <a:ext uri="{FF2B5EF4-FFF2-40B4-BE49-F238E27FC236}">
                <a16:creationId xmlns:a16="http://schemas.microsoft.com/office/drawing/2014/main" id="{C2E78E90-6C1D-E391-BD66-23E66A6CCCEC}"/>
              </a:ext>
            </a:extLst>
          </p:cNvPr>
          <p:cNvGrpSpPr/>
          <p:nvPr/>
        </p:nvGrpSpPr>
        <p:grpSpPr>
          <a:xfrm>
            <a:off x="4810263" y="6008428"/>
            <a:ext cx="261630" cy="261630"/>
            <a:chOff x="3368074" y="3882537"/>
            <a:chExt cx="215298" cy="215298"/>
          </a:xfrm>
        </p:grpSpPr>
        <p:sp>
          <p:nvSpPr>
            <p:cNvPr id="40" name="Google Shape;1375;p47">
              <a:extLst>
                <a:ext uri="{FF2B5EF4-FFF2-40B4-BE49-F238E27FC236}">
                  <a16:creationId xmlns:a16="http://schemas.microsoft.com/office/drawing/2014/main" id="{88A63C84-218E-43A3-28D9-F7A73288C5DA}"/>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376;p47">
              <a:extLst>
                <a:ext uri="{FF2B5EF4-FFF2-40B4-BE49-F238E27FC236}">
                  <a16:creationId xmlns:a16="http://schemas.microsoft.com/office/drawing/2014/main" id="{740D4255-CE5F-1790-B31E-406E2FA0169B}"/>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1377;p47">
              <a:extLst>
                <a:ext uri="{FF2B5EF4-FFF2-40B4-BE49-F238E27FC236}">
                  <a16:creationId xmlns:a16="http://schemas.microsoft.com/office/drawing/2014/main" id="{203EC1BC-371E-1C8D-8433-9DE6544B17AC}"/>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5" name="Google Shape;1378;p47">
            <a:extLst>
              <a:ext uri="{FF2B5EF4-FFF2-40B4-BE49-F238E27FC236}">
                <a16:creationId xmlns:a16="http://schemas.microsoft.com/office/drawing/2014/main" id="{CA2A90F9-71FE-8E83-D514-204A4DCC8753}"/>
              </a:ext>
            </a:extLst>
          </p:cNvPr>
          <p:cNvSpPr/>
          <p:nvPr/>
        </p:nvSpPr>
        <p:spPr>
          <a:xfrm>
            <a:off x="6469004" y="6008415"/>
            <a:ext cx="320355" cy="261656"/>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6" name="Google Shape;1379;p47">
            <a:extLst>
              <a:ext uri="{FF2B5EF4-FFF2-40B4-BE49-F238E27FC236}">
                <a16:creationId xmlns:a16="http://schemas.microsoft.com/office/drawing/2014/main" id="{DE35F989-56C3-0DF0-1BDE-C16C42F25AF9}"/>
              </a:ext>
            </a:extLst>
          </p:cNvPr>
          <p:cNvGrpSpPr/>
          <p:nvPr/>
        </p:nvGrpSpPr>
        <p:grpSpPr>
          <a:xfrm>
            <a:off x="5638800" y="6008417"/>
            <a:ext cx="292572" cy="261652"/>
            <a:chOff x="3824739" y="3890112"/>
            <a:chExt cx="208105" cy="186110"/>
          </a:xfrm>
        </p:grpSpPr>
        <p:sp>
          <p:nvSpPr>
            <p:cNvPr id="37" name="Google Shape;1380;p47">
              <a:extLst>
                <a:ext uri="{FF2B5EF4-FFF2-40B4-BE49-F238E27FC236}">
                  <a16:creationId xmlns:a16="http://schemas.microsoft.com/office/drawing/2014/main" id="{43718EF2-0876-26B7-DAE1-1EAA6778B4F2}"/>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381;p47">
              <a:extLst>
                <a:ext uri="{FF2B5EF4-FFF2-40B4-BE49-F238E27FC236}">
                  <a16:creationId xmlns:a16="http://schemas.microsoft.com/office/drawing/2014/main" id="{D0803835-AF36-C7C7-F28B-7146EA977AE2}"/>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382;p47">
              <a:extLst>
                <a:ext uri="{FF2B5EF4-FFF2-40B4-BE49-F238E27FC236}">
                  <a16:creationId xmlns:a16="http://schemas.microsoft.com/office/drawing/2014/main" id="{C759F539-76C2-DE9C-3B5F-2F047FA3DB8A}"/>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707238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1201615" y="758799"/>
            <a:ext cx="10972800" cy="1143000"/>
          </a:xfrm>
        </p:spPr>
        <p:txBody>
          <a:bodyPr/>
          <a:lstStyle/>
          <a:p>
            <a:r>
              <a:rPr lang="en-US">
                <a:solidFill>
                  <a:srgbClr val="66FFFF"/>
                </a:solidFill>
              </a:rPr>
              <a:t>Removing Object using Seam Carving</a:t>
            </a:r>
            <a:endParaRPr lang="en-US" dirty="0">
              <a:solidFill>
                <a:srgbClr val="66FFFF"/>
              </a:solidFill>
            </a:endParaRPr>
          </a:p>
        </p:txBody>
      </p:sp>
      <p:sp>
        <p:nvSpPr>
          <p:cNvPr id="2" name="Text Placeholder 1">
            <a:extLst>
              <a:ext uri="{FF2B5EF4-FFF2-40B4-BE49-F238E27FC236}">
                <a16:creationId xmlns:a16="http://schemas.microsoft.com/office/drawing/2014/main" id="{B7C64BE6-3EE6-0DD2-ED69-31D1D8676FCC}"/>
              </a:ext>
            </a:extLst>
          </p:cNvPr>
          <p:cNvSpPr>
            <a:spLocks noGrp="1"/>
          </p:cNvSpPr>
          <p:nvPr>
            <p:ph idx="1"/>
          </p:nvPr>
        </p:nvSpPr>
        <p:spPr>
          <a:xfrm>
            <a:off x="1201615" y="2156618"/>
            <a:ext cx="10972800" cy="1935163"/>
          </a:xfrm>
        </p:spPr>
        <p:txBody>
          <a:bodyPr/>
          <a:lstStyle/>
          <a:p>
            <a:pPr marL="0" indent="0">
              <a:buNone/>
            </a:pPr>
            <a:r>
              <a:rPr lang="en-US">
                <a:solidFill>
                  <a:schemeClr val="bg1"/>
                </a:solidFill>
              </a:rPr>
              <a:t>Constraints: </a:t>
            </a:r>
          </a:p>
          <a:p>
            <a:r>
              <a:rPr lang="en-US">
                <a:solidFill>
                  <a:schemeClr val="bg1"/>
                </a:solidFill>
              </a:rPr>
              <a:t>Hình input và output phải có kích thước bằng nhau.</a:t>
            </a:r>
          </a:p>
          <a:p>
            <a:r>
              <a:rPr lang="en-US">
                <a:solidFill>
                  <a:schemeClr val="bg1"/>
                </a:solidFill>
              </a:rPr>
              <a:t>Sử dụng thuật toán Seam Carving để giải bài toán này.</a:t>
            </a:r>
          </a:p>
        </p:txBody>
      </p:sp>
      <p:pic>
        <p:nvPicPr>
          <p:cNvPr id="4" name="Picture 3" descr="A few hot air balloons in the sky&#10;&#10;Description automatically generated with medium confidence">
            <a:extLst>
              <a:ext uri="{FF2B5EF4-FFF2-40B4-BE49-F238E27FC236}">
                <a16:creationId xmlns:a16="http://schemas.microsoft.com/office/drawing/2014/main" id="{6033E624-FE95-320D-CD22-5DE55D7CF3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125"/>
          <a:stretch/>
        </p:blipFill>
        <p:spPr>
          <a:xfrm>
            <a:off x="1762598" y="3966029"/>
            <a:ext cx="4333402" cy="2362199"/>
          </a:xfrm>
          <a:prstGeom prst="rect">
            <a:avLst/>
          </a:prstGeom>
        </p:spPr>
      </p:pic>
      <p:pic>
        <p:nvPicPr>
          <p:cNvPr id="7" name="Picture 6" descr="A hot air balloon flying over a desert&#10;&#10;Description automatically generated with medium confidence">
            <a:extLst>
              <a:ext uri="{FF2B5EF4-FFF2-40B4-BE49-F238E27FC236}">
                <a16:creationId xmlns:a16="http://schemas.microsoft.com/office/drawing/2014/main" id="{CDACE6E0-EE1F-D00D-E352-0C4144FD3A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3962400"/>
            <a:ext cx="4166502" cy="2344484"/>
          </a:xfrm>
          <a:prstGeom prst="rect">
            <a:avLst/>
          </a:prstGeom>
        </p:spPr>
      </p:pic>
      <p:grpSp>
        <p:nvGrpSpPr>
          <p:cNvPr id="8" name="Group 7">
            <a:extLst>
              <a:ext uri="{FF2B5EF4-FFF2-40B4-BE49-F238E27FC236}">
                <a16:creationId xmlns:a16="http://schemas.microsoft.com/office/drawing/2014/main" id="{EA4C8D25-9272-3891-1287-D1938C126766}"/>
              </a:ext>
            </a:extLst>
          </p:cNvPr>
          <p:cNvGrpSpPr/>
          <p:nvPr/>
        </p:nvGrpSpPr>
        <p:grpSpPr>
          <a:xfrm>
            <a:off x="10838115" y="3124200"/>
            <a:ext cx="152270" cy="609600"/>
            <a:chOff x="1371730" y="3124200"/>
            <a:chExt cx="152270" cy="609600"/>
          </a:xfrm>
        </p:grpSpPr>
        <p:cxnSp>
          <p:nvCxnSpPr>
            <p:cNvPr id="10" name="Straight Connector 9">
              <a:extLst>
                <a:ext uri="{FF2B5EF4-FFF2-40B4-BE49-F238E27FC236}">
                  <a16:creationId xmlns:a16="http://schemas.microsoft.com/office/drawing/2014/main" id="{BAE817C0-A947-3341-EA47-5F11DBD6990D}"/>
                </a:ext>
              </a:extLst>
            </p:cNvPr>
            <p:cNvCxnSpPr>
              <a:cxnSpLocks/>
            </p:cNvCxnSpPr>
            <p:nvPr/>
          </p:nvCxnSpPr>
          <p:spPr>
            <a:xfrm>
              <a:off x="1371730" y="3124200"/>
              <a:ext cx="30454" cy="118110"/>
            </a:xfrm>
            <a:prstGeom prst="line">
              <a:avLst/>
            </a:prstGeom>
            <a:ln w="6350">
              <a:solidFill>
                <a:srgbClr val="92D05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22C73224-D81E-30EB-8A37-992CB5830AEE}"/>
                </a:ext>
              </a:extLst>
            </p:cNvPr>
            <p:cNvCxnSpPr>
              <a:cxnSpLocks/>
            </p:cNvCxnSpPr>
            <p:nvPr/>
          </p:nvCxnSpPr>
          <p:spPr>
            <a:xfrm>
              <a:off x="1402184" y="3242310"/>
              <a:ext cx="0" cy="121920"/>
            </a:xfrm>
            <a:prstGeom prst="line">
              <a:avLst/>
            </a:prstGeom>
            <a:ln w="6350">
              <a:solidFill>
                <a:srgbClr val="92D05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3FB056CA-7253-4FB0-2604-D8FDB27A50B0}"/>
                </a:ext>
              </a:extLst>
            </p:cNvPr>
            <p:cNvCxnSpPr>
              <a:cxnSpLocks/>
            </p:cNvCxnSpPr>
            <p:nvPr/>
          </p:nvCxnSpPr>
          <p:spPr>
            <a:xfrm>
              <a:off x="1402184" y="3364230"/>
              <a:ext cx="60907" cy="64770"/>
            </a:xfrm>
            <a:prstGeom prst="line">
              <a:avLst/>
            </a:prstGeom>
            <a:ln w="6350">
              <a:solidFill>
                <a:srgbClr val="92D050"/>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AD0BE208-65C0-421E-F4C0-090DC3AFDE10}"/>
                </a:ext>
              </a:extLst>
            </p:cNvPr>
            <p:cNvCxnSpPr>
              <a:cxnSpLocks/>
            </p:cNvCxnSpPr>
            <p:nvPr/>
          </p:nvCxnSpPr>
          <p:spPr>
            <a:xfrm flipH="1">
              <a:off x="1450133" y="3429000"/>
              <a:ext cx="12959" cy="179070"/>
            </a:xfrm>
            <a:prstGeom prst="line">
              <a:avLst/>
            </a:prstGeom>
            <a:ln w="6350">
              <a:solidFill>
                <a:srgbClr val="92D05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1A8077D-F07C-A6D3-BE84-F3434EBF39DE}"/>
                </a:ext>
              </a:extLst>
            </p:cNvPr>
            <p:cNvCxnSpPr>
              <a:cxnSpLocks/>
            </p:cNvCxnSpPr>
            <p:nvPr/>
          </p:nvCxnSpPr>
          <p:spPr>
            <a:xfrm>
              <a:off x="1450133" y="3608070"/>
              <a:ext cx="73867" cy="125730"/>
            </a:xfrm>
            <a:prstGeom prst="line">
              <a:avLst/>
            </a:prstGeom>
            <a:ln w="6350">
              <a:solidFill>
                <a:srgbClr val="92D05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606504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27DA0E-BB47-CD65-FF14-5AE7E84C0660}"/>
              </a:ext>
            </a:extLst>
          </p:cNvPr>
          <p:cNvSpPr>
            <a:spLocks noGrp="1"/>
          </p:cNvSpPr>
          <p:nvPr>
            <p:ph type="title"/>
          </p:nvPr>
        </p:nvSpPr>
        <p:spPr>
          <a:xfrm>
            <a:off x="2667000" y="3124200"/>
            <a:ext cx="10363200" cy="885372"/>
          </a:xfrm>
        </p:spPr>
        <p:txBody>
          <a:bodyPr/>
          <a:lstStyle/>
          <a:p>
            <a:r>
              <a:rPr lang="en-US">
                <a:solidFill>
                  <a:schemeClr val="bg1"/>
                </a:solidFill>
              </a:rPr>
              <a:t>Phương án tiếp cận</a:t>
            </a:r>
            <a:endParaRPr lang="en-US" dirty="0">
              <a:solidFill>
                <a:schemeClr val="bg1"/>
              </a:solidFill>
            </a:endParaRPr>
          </a:p>
        </p:txBody>
      </p:sp>
      <p:pic>
        <p:nvPicPr>
          <p:cNvPr id="6" name="Picture 5" descr="Shape&#10;&#10;Description automatically generated with low confidence">
            <a:extLst>
              <a:ext uri="{FF2B5EF4-FFF2-40B4-BE49-F238E27FC236}">
                <a16:creationId xmlns:a16="http://schemas.microsoft.com/office/drawing/2014/main" id="{50908A77-FF79-C4D8-08B8-B4C4C54409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2996066"/>
            <a:ext cx="885371" cy="885371"/>
          </a:xfrm>
          <a:prstGeom prst="rect">
            <a:avLst/>
          </a:prstGeom>
        </p:spPr>
      </p:pic>
    </p:spTree>
    <p:extLst>
      <p:ext uri="{BB962C8B-B14F-4D97-AF65-F5344CB8AC3E}">
        <p14:creationId xmlns:p14="http://schemas.microsoft.com/office/powerpoint/2010/main" val="2904408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Theme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C4DCF950-4AFF-4941-A734-9DE267AF9249}" vid="{39C48134-F52C-4F5A-B046-DBBE5F1DBD86}"/>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3575</TotalTime>
  <Words>3332</Words>
  <Application>Microsoft Office PowerPoint</Application>
  <PresentationFormat>Widescreen</PresentationFormat>
  <Paragraphs>1619</Paragraphs>
  <Slides>70</Slides>
  <Notes>7</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70</vt:i4>
      </vt:variant>
    </vt:vector>
  </HeadingPairs>
  <TitlesOfParts>
    <vt:vector size="82" baseType="lpstr">
      <vt:lpstr>Arial</vt:lpstr>
      <vt:lpstr>Calibri</vt:lpstr>
      <vt:lpstr>Calibri Light</vt:lpstr>
      <vt:lpstr>Cambria Math</vt:lpstr>
      <vt:lpstr>Courier New</vt:lpstr>
      <vt:lpstr>Open Sans</vt:lpstr>
      <vt:lpstr>Roboto</vt:lpstr>
      <vt:lpstr>Saira Semi Condensed</vt:lpstr>
      <vt:lpstr>Wingdings</vt:lpstr>
      <vt:lpstr>Theme1</vt:lpstr>
      <vt:lpstr>1_Custom Design</vt:lpstr>
      <vt:lpstr>Custom Design</vt:lpstr>
      <vt:lpstr>REMOVING OBJECT  USING SEAM CARVING</vt:lpstr>
      <vt:lpstr>Outline</vt:lpstr>
      <vt:lpstr>Seam carving</vt:lpstr>
      <vt:lpstr>Seam Carving</vt:lpstr>
      <vt:lpstr>Bài toán Removing object  using seam carving</vt:lpstr>
      <vt:lpstr>Removing Object using Seam Carving</vt:lpstr>
      <vt:lpstr>Removing Object using Seam Carving</vt:lpstr>
      <vt:lpstr>Removing Object using Seam Carving</vt:lpstr>
      <vt:lpstr>Phương án tiếp cận</vt:lpstr>
      <vt:lpstr>Phương án tiếp cận</vt:lpstr>
      <vt:lpstr>Phương án tiếp cận</vt:lpstr>
      <vt:lpstr>Giải pháp</vt:lpstr>
      <vt:lpstr>Giải pháp</vt:lpstr>
      <vt:lpstr>Giải pháp</vt:lpstr>
      <vt:lpstr>Giải pháp</vt:lpstr>
      <vt:lpstr>PowerPoint Presentation</vt:lpstr>
      <vt:lpstr>Giải pháp</vt:lpstr>
      <vt:lpstr>Giải pháp</vt:lpstr>
      <vt:lpstr>Giải pháp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Giải pháp</vt:lpstr>
      <vt:lpstr>Giải pháp</vt:lpstr>
      <vt:lpstr>PowerPoint Presentation</vt:lpstr>
      <vt:lpstr>PowerPoint Presentation</vt:lpstr>
      <vt:lpstr>PowerPoint Presentation</vt:lpstr>
      <vt:lpstr>PowerPoint Presentation</vt:lpstr>
      <vt:lpstr>PowerPoint Presentation</vt:lpstr>
      <vt:lpstr>Giải pháp</vt:lpstr>
      <vt:lpstr>Giải pháp</vt:lpstr>
      <vt:lpstr>Giải pháp</vt:lpstr>
      <vt:lpstr>PowerPoint Presentation</vt:lpstr>
      <vt:lpstr>PowerPoint Presentation</vt:lpstr>
      <vt:lpstr>Giải pháp</vt:lpstr>
      <vt:lpstr>Giải pháp</vt:lpstr>
      <vt:lpstr>Giải pháp</vt:lpstr>
      <vt:lpstr>Giải pháp</vt:lpstr>
      <vt:lpstr>Giải pháp</vt:lpstr>
      <vt:lpstr>Giải pháp</vt:lpstr>
      <vt:lpstr>Giải pháp</vt:lpstr>
      <vt:lpstr>Giải pháp</vt:lpstr>
      <vt:lpstr>PowerPoint Presentation</vt:lpstr>
      <vt:lpstr>PowerPoint Presentation</vt:lpstr>
      <vt:lpstr>PowerPoint Presentation</vt:lpstr>
      <vt:lpstr>Giải pháp</vt:lpstr>
      <vt:lpstr>Giải pháp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Thực nghiệm</vt:lpstr>
      <vt:lpstr>Thank you for listening</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 cc</dc:title>
  <dc:creator>Hong</dc:creator>
  <cp:lastModifiedBy>THANG TRUONG</cp:lastModifiedBy>
  <cp:revision>1962</cp:revision>
  <cp:lastPrinted>2013-08-30T01:32:34Z</cp:lastPrinted>
  <dcterms:created xsi:type="dcterms:W3CDTF">2008-06-14T04:13:27Z</dcterms:created>
  <dcterms:modified xsi:type="dcterms:W3CDTF">2022-06-16T00:39:44Z</dcterms:modified>
</cp:coreProperties>
</file>